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15"/>
  </p:notesMasterIdLst>
  <p:sldIdLst>
    <p:sldId id="256" r:id="rId3"/>
    <p:sldId id="257" r:id="rId4"/>
    <p:sldId id="258" r:id="rId5"/>
    <p:sldId id="264" r:id="rId6"/>
    <p:sldId id="266" r:id="rId7"/>
    <p:sldId id="259" r:id="rId8"/>
    <p:sldId id="260" r:id="rId9"/>
    <p:sldId id="265" r:id="rId10"/>
    <p:sldId id="269" r:id="rId11"/>
    <p:sldId id="268" r:id="rId12"/>
    <p:sldId id="262" r:id="rId13"/>
    <p:sldId id="27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AF6"/>
    <a:srgbClr val="4E68F1"/>
    <a:srgbClr val="CCCCCC"/>
    <a:srgbClr val="E9E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7B16B-933E-7C17-861B-FC1E550C02C8}" v="129" dt="2025-04-03T10:01:11.957"/>
    <p1510:client id="{44189C7F-E28A-405C-A88E-1153FB7F0782}" v="54" dt="2025-04-03T09:31:04.471"/>
    <p1510:client id="{4D971D32-9F03-09C1-A33D-C9BFA5B0A5F6}" v="546" dt="2025-04-03T08:00:51.453"/>
    <p1510:client id="{5CF3BF02-3C0A-B941-958D-321C478766F6}" v="26" dt="2025-04-03T16:03:14.837"/>
    <p1510:client id="{7FC87682-2B55-07AE-EF09-7C2A7BA871D8}" v="1985" dt="2025-04-03T09:30:35.410"/>
    <p1510:client id="{B9B7D00C-A642-6B4F-AC44-ECA1FD82CC36}" v="1905" dt="2025-04-03T13:38:19.552"/>
    <p1510:client id="{C8BA604D-6D7B-44DD-A50A-45F42B0C06B4}" v="4051" dt="2025-04-03T17:35:15.787"/>
    <p1510:client id="{CA58AB61-8182-CAE1-627F-9E60E4237D26}" v="390" dt="2025-04-03T19:01:19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6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INI RICCARDO" userId="S::s1122137@studenti.univpm.it::9e9fe16c-94ac-460f-a121-aeeaa7a123ff" providerId="AD" clId="Web-{116B6AB8-E77B-DB2E-4061-3E1483E4421F}"/>
    <pc:docChg chg="modSld">
      <pc:chgData name="ANGELINI RICCARDO" userId="S::s1122137@studenti.univpm.it::9e9fe16c-94ac-460f-a121-aeeaa7a123ff" providerId="AD" clId="Web-{116B6AB8-E77B-DB2E-4061-3E1483E4421F}" dt="2025-04-01T11:08:20.710" v="790" actId="20577"/>
      <pc:docMkLst>
        <pc:docMk/>
      </pc:docMkLst>
      <pc:sldChg chg="addSp delSp modSp">
        <pc:chgData name="ANGELINI RICCARDO" userId="S::s1122137@studenti.univpm.it::9e9fe16c-94ac-460f-a121-aeeaa7a123ff" providerId="AD" clId="Web-{116B6AB8-E77B-DB2E-4061-3E1483E4421F}" dt="2025-04-01T11:08:20.710" v="790" actId="20577"/>
        <pc:sldMkLst>
          <pc:docMk/>
          <pc:sldMk cId="1122771421" sldId="260"/>
        </pc:sldMkLst>
        <pc:spChg chg="add mod">
          <ac:chgData name="ANGELINI RICCARDO" userId="S::s1122137@studenti.univpm.it::9e9fe16c-94ac-460f-a121-aeeaa7a123ff" providerId="AD" clId="Web-{116B6AB8-E77B-DB2E-4061-3E1483E4421F}" dt="2025-04-01T11:08:20.710" v="790" actId="20577"/>
          <ac:spMkLst>
            <pc:docMk/>
            <pc:sldMk cId="1122771421" sldId="260"/>
            <ac:spMk id="5" creationId="{9A6F964B-25F4-8DEB-DEFE-6703C7397C46}"/>
          </ac:spMkLst>
        </pc:spChg>
      </pc:sldChg>
    </pc:docChg>
  </pc:docChgLst>
  <pc:docChgLst>
    <pc:chgData name="TICCHIARELLI DAVIDE" userId="S::s1121687@studenti.univpm.it::8ab65dca-c4e9-46a0-b1fa-2d0fad1c9dd0" providerId="AD" clId="Web-{0043AF3B-6430-647C-501F-9E3DCD9E19C1}"/>
    <pc:docChg chg="modSld">
      <pc:chgData name="TICCHIARELLI DAVIDE" userId="S::s1121687@studenti.univpm.it::8ab65dca-c4e9-46a0-b1fa-2d0fad1c9dd0" providerId="AD" clId="Web-{0043AF3B-6430-647C-501F-9E3DCD9E19C1}" dt="2025-04-02T15:04:31.522" v="796"/>
      <pc:docMkLst>
        <pc:docMk/>
      </pc:docMkLst>
      <pc:sldChg chg="modSp">
        <pc:chgData name="TICCHIARELLI DAVIDE" userId="S::s1121687@studenti.univpm.it::8ab65dca-c4e9-46a0-b1fa-2d0fad1c9dd0" providerId="AD" clId="Web-{0043AF3B-6430-647C-501F-9E3DCD9E19C1}" dt="2025-04-02T12:32:11.657" v="2" actId="20577"/>
        <pc:sldMkLst>
          <pc:docMk/>
          <pc:sldMk cId="2861527182" sldId="256"/>
        </pc:sldMkLst>
        <pc:spChg chg="mod">
          <ac:chgData name="TICCHIARELLI DAVIDE" userId="S::s1121687@studenti.univpm.it::8ab65dca-c4e9-46a0-b1fa-2d0fad1c9dd0" providerId="AD" clId="Web-{0043AF3B-6430-647C-501F-9E3DCD9E19C1}" dt="2025-04-02T12:32:11.657" v="2" actId="20577"/>
          <ac:spMkLst>
            <pc:docMk/>
            <pc:sldMk cId="2861527182" sldId="256"/>
            <ac:spMk id="4" creationId="{EE822C22-3571-6EC6-D9F6-19C5252718D7}"/>
          </ac:spMkLst>
        </pc:spChg>
      </pc:sldChg>
      <pc:sldChg chg="modSp">
        <pc:chgData name="TICCHIARELLI DAVIDE" userId="S::s1121687@studenti.univpm.it::8ab65dca-c4e9-46a0-b1fa-2d0fad1c9dd0" providerId="AD" clId="Web-{0043AF3B-6430-647C-501F-9E3DCD9E19C1}" dt="2025-04-02T12:32:29.611" v="6" actId="20577"/>
        <pc:sldMkLst>
          <pc:docMk/>
          <pc:sldMk cId="3963969819" sldId="257"/>
        </pc:sldMkLst>
        <pc:spChg chg="mod">
          <ac:chgData name="TICCHIARELLI DAVIDE" userId="S::s1121687@studenti.univpm.it::8ab65dca-c4e9-46a0-b1fa-2d0fad1c9dd0" providerId="AD" clId="Web-{0043AF3B-6430-647C-501F-9E3DCD9E19C1}" dt="2025-04-02T12:32:29.611" v="6" actId="20577"/>
          <ac:spMkLst>
            <pc:docMk/>
            <pc:sldMk cId="3963969819" sldId="257"/>
            <ac:spMk id="5" creationId="{35EE4DB2-50FA-D126-20BE-A39388318BF0}"/>
          </ac:spMkLst>
        </pc:spChg>
      </pc:sldChg>
      <pc:sldChg chg="modSp">
        <pc:chgData name="TICCHIARELLI DAVIDE" userId="S::s1121687@studenti.univpm.it::8ab65dca-c4e9-46a0-b1fa-2d0fad1c9dd0" providerId="AD" clId="Web-{0043AF3B-6430-647C-501F-9E3DCD9E19C1}" dt="2025-04-02T12:35:16.884" v="54" actId="20577"/>
        <pc:sldMkLst>
          <pc:docMk/>
          <pc:sldMk cId="1984997244" sldId="258"/>
        </pc:sldMkLst>
        <pc:spChg chg="mod">
          <ac:chgData name="TICCHIARELLI DAVIDE" userId="S::s1121687@studenti.univpm.it::8ab65dca-c4e9-46a0-b1fa-2d0fad1c9dd0" providerId="AD" clId="Web-{0043AF3B-6430-647C-501F-9E3DCD9E19C1}" dt="2025-04-02T12:35:16.884" v="54" actId="20577"/>
          <ac:spMkLst>
            <pc:docMk/>
            <pc:sldMk cId="1984997244" sldId="258"/>
            <ac:spMk id="4" creationId="{04D76F28-1315-C304-E3AC-7F9B5A079B76}"/>
          </ac:spMkLst>
        </pc:spChg>
      </pc:sldChg>
      <pc:sldChg chg="modSp">
        <pc:chgData name="TICCHIARELLI DAVIDE" userId="S::s1121687@studenti.univpm.it::8ab65dca-c4e9-46a0-b1fa-2d0fad1c9dd0" providerId="AD" clId="Web-{0043AF3B-6430-647C-501F-9E3DCD9E19C1}" dt="2025-04-02T12:49:13.919" v="129" actId="1076"/>
        <pc:sldMkLst>
          <pc:docMk/>
          <pc:sldMk cId="2282070823" sldId="259"/>
        </pc:sldMkLst>
        <pc:spChg chg="mod">
          <ac:chgData name="TICCHIARELLI DAVIDE" userId="S::s1121687@studenti.univpm.it::8ab65dca-c4e9-46a0-b1fa-2d0fad1c9dd0" providerId="AD" clId="Web-{0043AF3B-6430-647C-501F-9E3DCD9E19C1}" dt="2025-04-02T12:41:17.539" v="81" actId="20577"/>
          <ac:spMkLst>
            <pc:docMk/>
            <pc:sldMk cId="2282070823" sldId="259"/>
            <ac:spMk id="4" creationId="{12AA833A-CC25-7463-67B2-E5C6F8B950FE}"/>
          </ac:spMkLst>
        </pc:spChg>
        <pc:picChg chg="mod">
          <ac:chgData name="TICCHIARELLI DAVIDE" userId="S::s1121687@studenti.univpm.it::8ab65dca-c4e9-46a0-b1fa-2d0fad1c9dd0" providerId="AD" clId="Web-{0043AF3B-6430-647C-501F-9E3DCD9E19C1}" dt="2025-04-02T12:49:13.919" v="129" actId="1076"/>
          <ac:picMkLst>
            <pc:docMk/>
            <pc:sldMk cId="2282070823" sldId="259"/>
            <ac:picMk id="3" creationId="{8DA111C5-0BD3-5636-0746-BCB16D4239BD}"/>
          </ac:picMkLst>
        </pc:picChg>
      </pc:sldChg>
      <pc:sldChg chg="modSp">
        <pc:chgData name="TICCHIARELLI DAVIDE" userId="S::s1121687@studenti.univpm.it::8ab65dca-c4e9-46a0-b1fa-2d0fad1c9dd0" providerId="AD" clId="Web-{0043AF3B-6430-647C-501F-9E3DCD9E19C1}" dt="2025-04-02T14:58:47.918" v="477" actId="20577"/>
        <pc:sldMkLst>
          <pc:docMk/>
          <pc:sldMk cId="1122771421" sldId="260"/>
        </pc:sldMkLst>
        <pc:spChg chg="mod">
          <ac:chgData name="TICCHIARELLI DAVIDE" userId="S::s1121687@studenti.univpm.it::8ab65dca-c4e9-46a0-b1fa-2d0fad1c9dd0" providerId="AD" clId="Web-{0043AF3B-6430-647C-501F-9E3DCD9E19C1}" dt="2025-04-02T14:58:47.918" v="477" actId="20577"/>
          <ac:spMkLst>
            <pc:docMk/>
            <pc:sldMk cId="1122771421" sldId="260"/>
            <ac:spMk id="5" creationId="{9A6F964B-25F4-8DEB-DEFE-6703C7397C46}"/>
          </ac:spMkLst>
        </pc:spChg>
      </pc:sldChg>
      <pc:sldChg chg="addSp delSp modSp">
        <pc:chgData name="TICCHIARELLI DAVIDE" userId="S::s1121687@studenti.univpm.it::8ab65dca-c4e9-46a0-b1fa-2d0fad1c9dd0" providerId="AD" clId="Web-{0043AF3B-6430-647C-501F-9E3DCD9E19C1}" dt="2025-04-02T14:57:26.197" v="475" actId="1076"/>
        <pc:sldMkLst>
          <pc:docMk/>
          <pc:sldMk cId="3675787522" sldId="261"/>
        </pc:sldMkLst>
        <pc:spChg chg="del mod">
          <ac:chgData name="TICCHIARELLI DAVIDE" userId="S::s1121687@studenti.univpm.it::8ab65dca-c4e9-46a0-b1fa-2d0fad1c9dd0" providerId="AD" clId="Web-{0043AF3B-6430-647C-501F-9E3DCD9E19C1}" dt="2025-04-02T14:49:56.731" v="459"/>
          <ac:spMkLst>
            <pc:docMk/>
            <pc:sldMk cId="3675787522" sldId="261"/>
            <ac:spMk id="5" creationId="{4DF7ACD7-ED0B-358C-4532-6CE947C0E971}"/>
          </ac:spMkLst>
        </pc:spChg>
        <pc:picChg chg="add del mod">
          <ac:chgData name="TICCHIARELLI DAVIDE" userId="S::s1121687@studenti.univpm.it::8ab65dca-c4e9-46a0-b1fa-2d0fad1c9dd0" providerId="AD" clId="Web-{0043AF3B-6430-647C-501F-9E3DCD9E19C1}" dt="2025-04-02T14:50:34.279" v="465"/>
          <ac:picMkLst>
            <pc:docMk/>
            <pc:sldMk cId="3675787522" sldId="261"/>
            <ac:picMk id="2" creationId="{233030A2-518A-949C-6FAF-AF2A566EF46E}"/>
          </ac:picMkLst>
        </pc:picChg>
        <pc:picChg chg="del">
          <ac:chgData name="TICCHIARELLI DAVIDE" userId="S::s1121687@studenti.univpm.it::8ab65dca-c4e9-46a0-b1fa-2d0fad1c9dd0" providerId="AD" clId="Web-{0043AF3B-6430-647C-501F-9E3DCD9E19C1}" dt="2025-04-02T14:49:52.621" v="455"/>
          <ac:picMkLst>
            <pc:docMk/>
            <pc:sldMk cId="3675787522" sldId="261"/>
            <ac:picMk id="3" creationId="{04AC0040-814D-CDCC-9957-7D5F35894EC9}"/>
          </ac:picMkLst>
        </pc:picChg>
        <pc:picChg chg="add del mod">
          <ac:chgData name="TICCHIARELLI DAVIDE" userId="S::s1121687@studenti.univpm.it::8ab65dca-c4e9-46a0-b1fa-2d0fad1c9dd0" providerId="AD" clId="Web-{0043AF3B-6430-647C-501F-9E3DCD9E19C1}" dt="2025-04-02T14:56:53.134" v="469"/>
          <ac:picMkLst>
            <pc:docMk/>
            <pc:sldMk cId="3675787522" sldId="261"/>
            <ac:picMk id="6" creationId="{4BE3E53C-49EC-C264-378F-5D6F502FE9CB}"/>
          </ac:picMkLst>
        </pc:picChg>
        <pc:picChg chg="add del mod">
          <ac:chgData name="TICCHIARELLI DAVIDE" userId="S::s1121687@studenti.univpm.it::8ab65dca-c4e9-46a0-b1fa-2d0fad1c9dd0" providerId="AD" clId="Web-{0043AF3B-6430-647C-501F-9E3DCD9E19C1}" dt="2025-04-02T14:56:54.931" v="471"/>
          <ac:picMkLst>
            <pc:docMk/>
            <pc:sldMk cId="3675787522" sldId="261"/>
            <ac:picMk id="7" creationId="{11609B7F-3E95-94D6-B8A1-6462B15DC80F}"/>
          </ac:picMkLst>
        </pc:picChg>
        <pc:picChg chg="add mod">
          <ac:chgData name="TICCHIARELLI DAVIDE" userId="S::s1121687@studenti.univpm.it::8ab65dca-c4e9-46a0-b1fa-2d0fad1c9dd0" providerId="AD" clId="Web-{0043AF3B-6430-647C-501F-9E3DCD9E19C1}" dt="2025-04-02T14:57:26.197" v="475" actId="1076"/>
          <ac:picMkLst>
            <pc:docMk/>
            <pc:sldMk cId="3675787522" sldId="261"/>
            <ac:picMk id="8" creationId="{24FBDBF3-D0C2-CA27-A62B-7AAC9C3B4AA9}"/>
          </ac:picMkLst>
        </pc:picChg>
      </pc:sldChg>
      <pc:sldChg chg="modSp">
        <pc:chgData name="TICCHIARELLI DAVIDE" userId="S::s1121687@studenti.univpm.it::8ab65dca-c4e9-46a0-b1fa-2d0fad1c9dd0" providerId="AD" clId="Web-{0043AF3B-6430-647C-501F-9E3DCD9E19C1}" dt="2025-04-02T15:04:31.522" v="796"/>
        <pc:sldMkLst>
          <pc:docMk/>
          <pc:sldMk cId="1337621079" sldId="262"/>
        </pc:sldMkLst>
        <pc:spChg chg="mod">
          <ac:chgData name="TICCHIARELLI DAVIDE" userId="S::s1121687@studenti.univpm.it::8ab65dca-c4e9-46a0-b1fa-2d0fad1c9dd0" providerId="AD" clId="Web-{0043AF3B-6430-647C-501F-9E3DCD9E19C1}" dt="2025-04-02T15:01:47.549" v="623" actId="20577"/>
          <ac:spMkLst>
            <pc:docMk/>
            <pc:sldMk cId="1337621079" sldId="262"/>
            <ac:spMk id="3" creationId="{5940AB02-5ECA-ECAD-1FC4-4AADF1A4B9E7}"/>
          </ac:spMkLst>
        </pc:spChg>
        <pc:graphicFrameChg chg="mod modGraphic">
          <ac:chgData name="TICCHIARELLI DAVIDE" userId="S::s1121687@studenti.univpm.it::8ab65dca-c4e9-46a0-b1fa-2d0fad1c9dd0" providerId="AD" clId="Web-{0043AF3B-6430-647C-501F-9E3DCD9E19C1}" dt="2025-04-02T15:04:31.522" v="796"/>
          <ac:graphicFrameMkLst>
            <pc:docMk/>
            <pc:sldMk cId="1337621079" sldId="262"/>
            <ac:graphicFrameMk id="2" creationId="{36ACF7E0-E226-8DF6-D790-038387589D1C}"/>
          </ac:graphicFrameMkLst>
        </pc:graphicFrameChg>
      </pc:sldChg>
      <pc:sldChg chg="modSp">
        <pc:chgData name="TICCHIARELLI DAVIDE" userId="S::s1121687@studenti.univpm.it::8ab65dca-c4e9-46a0-b1fa-2d0fad1c9dd0" providerId="AD" clId="Web-{0043AF3B-6430-647C-501F-9E3DCD9E19C1}" dt="2025-04-02T12:39:36.645" v="78" actId="20577"/>
        <pc:sldMkLst>
          <pc:docMk/>
          <pc:sldMk cId="1411332194" sldId="263"/>
        </pc:sldMkLst>
        <pc:spChg chg="mod">
          <ac:chgData name="TICCHIARELLI DAVIDE" userId="S::s1121687@studenti.univpm.it::8ab65dca-c4e9-46a0-b1fa-2d0fad1c9dd0" providerId="AD" clId="Web-{0043AF3B-6430-647C-501F-9E3DCD9E19C1}" dt="2025-04-02T12:39:36.645" v="78" actId="20577"/>
          <ac:spMkLst>
            <pc:docMk/>
            <pc:sldMk cId="1411332194" sldId="263"/>
            <ac:spMk id="8" creationId="{931A91AF-BB05-EC75-DD62-BD1430A9ABAA}"/>
          </ac:spMkLst>
        </pc:spChg>
      </pc:sldChg>
      <pc:sldChg chg="modSp">
        <pc:chgData name="TICCHIARELLI DAVIDE" userId="S::s1121687@studenti.univpm.it::8ab65dca-c4e9-46a0-b1fa-2d0fad1c9dd0" providerId="AD" clId="Web-{0043AF3B-6430-647C-501F-9E3DCD9E19C1}" dt="2025-04-02T12:35:43.682" v="56" actId="1076"/>
        <pc:sldMkLst>
          <pc:docMk/>
          <pc:sldMk cId="624122259" sldId="266"/>
        </pc:sldMkLst>
        <pc:picChg chg="mod">
          <ac:chgData name="TICCHIARELLI DAVIDE" userId="S::s1121687@studenti.univpm.it::8ab65dca-c4e9-46a0-b1fa-2d0fad1c9dd0" providerId="AD" clId="Web-{0043AF3B-6430-647C-501F-9E3DCD9E19C1}" dt="2025-04-02T12:35:43.682" v="56" actId="1076"/>
          <ac:picMkLst>
            <pc:docMk/>
            <pc:sldMk cId="624122259" sldId="266"/>
            <ac:picMk id="20" creationId="{494CEC35-3D21-18D5-E1DE-50E64206F141}"/>
          </ac:picMkLst>
        </pc:picChg>
      </pc:sldChg>
      <pc:sldChg chg="modSp">
        <pc:chgData name="TICCHIARELLI DAVIDE" userId="S::s1121687@studenti.univpm.it::8ab65dca-c4e9-46a0-b1fa-2d0fad1c9dd0" providerId="AD" clId="Web-{0043AF3B-6430-647C-501F-9E3DCD9E19C1}" dt="2025-04-02T12:44:38.454" v="128" actId="1076"/>
        <pc:sldMkLst>
          <pc:docMk/>
          <pc:sldMk cId="31225875" sldId="267"/>
        </pc:sldMkLst>
        <pc:picChg chg="mod">
          <ac:chgData name="TICCHIARELLI DAVIDE" userId="S::s1121687@studenti.univpm.it::8ab65dca-c4e9-46a0-b1fa-2d0fad1c9dd0" providerId="AD" clId="Web-{0043AF3B-6430-647C-501F-9E3DCD9E19C1}" dt="2025-04-02T12:44:38.423" v="127" actId="1076"/>
          <ac:picMkLst>
            <pc:docMk/>
            <pc:sldMk cId="31225875" sldId="267"/>
            <ac:picMk id="11" creationId="{6E322C10-F5E8-AF8C-EC2B-1018704C7B1D}"/>
          </ac:picMkLst>
        </pc:picChg>
        <pc:picChg chg="mod">
          <ac:chgData name="TICCHIARELLI DAVIDE" userId="S::s1121687@studenti.univpm.it::8ab65dca-c4e9-46a0-b1fa-2d0fad1c9dd0" providerId="AD" clId="Web-{0043AF3B-6430-647C-501F-9E3DCD9E19C1}" dt="2025-04-02T12:44:38.454" v="128" actId="1076"/>
          <ac:picMkLst>
            <pc:docMk/>
            <pc:sldMk cId="31225875" sldId="267"/>
            <ac:picMk id="15" creationId="{013E45F2-267D-D82D-6FF8-FABB0D49B901}"/>
          </ac:picMkLst>
        </pc:picChg>
        <pc:picChg chg="mod">
          <ac:chgData name="TICCHIARELLI DAVIDE" userId="S::s1121687@studenti.univpm.it::8ab65dca-c4e9-46a0-b1fa-2d0fad1c9dd0" providerId="AD" clId="Web-{0043AF3B-6430-647C-501F-9E3DCD9E19C1}" dt="2025-04-02T12:43:31.561" v="112" actId="1076"/>
          <ac:picMkLst>
            <pc:docMk/>
            <pc:sldMk cId="31225875" sldId="267"/>
            <ac:picMk id="17" creationId="{61AD4F70-8FFA-2FC4-FB97-72369D318953}"/>
          </ac:picMkLst>
        </pc:picChg>
        <pc:picChg chg="mod">
          <ac:chgData name="TICCHIARELLI DAVIDE" userId="S::s1121687@studenti.univpm.it::8ab65dca-c4e9-46a0-b1fa-2d0fad1c9dd0" providerId="AD" clId="Web-{0043AF3B-6430-647C-501F-9E3DCD9E19C1}" dt="2025-04-02T12:43:37.717" v="113" actId="1076"/>
          <ac:picMkLst>
            <pc:docMk/>
            <pc:sldMk cId="31225875" sldId="267"/>
            <ac:picMk id="19" creationId="{CD912A4E-DDAC-D724-A55D-4762E2BF4C2F}"/>
          </ac:picMkLst>
        </pc:picChg>
      </pc:sldChg>
    </pc:docChg>
  </pc:docChgLst>
  <pc:docChgLst>
    <pc:chgData name="TICCHIARELLI DAVIDE" userId="S::s1121687@studenti.univpm.it::8ab65dca-c4e9-46a0-b1fa-2d0fad1c9dd0" providerId="AD" clId="Web-{D3472392-03CA-8C6E-8482-B9D51AA2953A}"/>
    <pc:docChg chg="modSld">
      <pc:chgData name="TICCHIARELLI DAVIDE" userId="S::s1121687@studenti.univpm.it::8ab65dca-c4e9-46a0-b1fa-2d0fad1c9dd0" providerId="AD" clId="Web-{D3472392-03CA-8C6E-8482-B9D51AA2953A}" dt="2025-04-01T12:00:43.666" v="5" actId="20577"/>
      <pc:docMkLst>
        <pc:docMk/>
      </pc:docMkLst>
      <pc:sldChg chg="modSp">
        <pc:chgData name="TICCHIARELLI DAVIDE" userId="S::s1121687@studenti.univpm.it::8ab65dca-c4e9-46a0-b1fa-2d0fad1c9dd0" providerId="AD" clId="Web-{D3472392-03CA-8C6E-8482-B9D51AA2953A}" dt="2025-04-01T12:00:43.666" v="5" actId="20577"/>
        <pc:sldMkLst>
          <pc:docMk/>
          <pc:sldMk cId="1122771421" sldId="260"/>
        </pc:sldMkLst>
        <pc:spChg chg="mod">
          <ac:chgData name="TICCHIARELLI DAVIDE" userId="S::s1121687@studenti.univpm.it::8ab65dca-c4e9-46a0-b1fa-2d0fad1c9dd0" providerId="AD" clId="Web-{D3472392-03CA-8C6E-8482-B9D51AA2953A}" dt="2025-04-01T12:00:43.666" v="5" actId="20577"/>
          <ac:spMkLst>
            <pc:docMk/>
            <pc:sldMk cId="1122771421" sldId="260"/>
            <ac:spMk id="5" creationId="{9A6F964B-25F4-8DEB-DEFE-6703C7397C46}"/>
          </ac:spMkLst>
        </pc:spChg>
      </pc:sldChg>
    </pc:docChg>
  </pc:docChgLst>
  <pc:docChgLst>
    <pc:chgData name="TICCHIARELLI DAVIDE" userId="S::s1121687@studenti.univpm.it::8ab65dca-c4e9-46a0-b1fa-2d0fad1c9dd0" providerId="AD" clId="Web-{0A172C7B-6905-17E4-E166-AB594CE10B68}"/>
    <pc:docChg chg="modSld">
      <pc:chgData name="TICCHIARELLI DAVIDE" userId="S::s1121687@studenti.univpm.it::8ab65dca-c4e9-46a0-b1fa-2d0fad1c9dd0" providerId="AD" clId="Web-{0A172C7B-6905-17E4-E166-AB594CE10B68}" dt="2025-04-01T11:57:02.890" v="14" actId="20577"/>
      <pc:docMkLst>
        <pc:docMk/>
      </pc:docMkLst>
      <pc:sldChg chg="modSp">
        <pc:chgData name="TICCHIARELLI DAVIDE" userId="S::s1121687@studenti.univpm.it::8ab65dca-c4e9-46a0-b1fa-2d0fad1c9dd0" providerId="AD" clId="Web-{0A172C7B-6905-17E4-E166-AB594CE10B68}" dt="2025-04-01T11:55:04.214" v="8" actId="1076"/>
        <pc:sldMkLst>
          <pc:docMk/>
          <pc:sldMk cId="2282070823" sldId="259"/>
        </pc:sldMkLst>
      </pc:sldChg>
      <pc:sldChg chg="modSp">
        <pc:chgData name="TICCHIARELLI DAVIDE" userId="S::s1121687@studenti.univpm.it::8ab65dca-c4e9-46a0-b1fa-2d0fad1c9dd0" providerId="AD" clId="Web-{0A172C7B-6905-17E4-E166-AB594CE10B68}" dt="2025-04-01T11:57:02.890" v="14" actId="20577"/>
        <pc:sldMkLst>
          <pc:docMk/>
          <pc:sldMk cId="1122771421" sldId="260"/>
        </pc:sldMkLst>
        <pc:spChg chg="mod">
          <ac:chgData name="TICCHIARELLI DAVIDE" userId="S::s1121687@studenti.univpm.it::8ab65dca-c4e9-46a0-b1fa-2d0fad1c9dd0" providerId="AD" clId="Web-{0A172C7B-6905-17E4-E166-AB594CE10B68}" dt="2025-04-01T11:57:02.890" v="14" actId="20577"/>
          <ac:spMkLst>
            <pc:docMk/>
            <pc:sldMk cId="1122771421" sldId="260"/>
            <ac:spMk id="5" creationId="{9A6F964B-25F4-8DEB-DEFE-6703C7397C46}"/>
          </ac:spMkLst>
        </pc:spChg>
      </pc:sldChg>
      <pc:sldChg chg="addSp delSp modSp">
        <pc:chgData name="TICCHIARELLI DAVIDE" userId="S::s1121687@studenti.univpm.it::8ab65dca-c4e9-46a0-b1fa-2d0fad1c9dd0" providerId="AD" clId="Web-{0A172C7B-6905-17E4-E166-AB594CE10B68}" dt="2025-04-01T11:54:56.448" v="7"/>
        <pc:sldMkLst>
          <pc:docMk/>
          <pc:sldMk cId="2558156762" sldId="264"/>
        </pc:sldMkLst>
        <pc:spChg chg="add mod">
          <ac:chgData name="TICCHIARELLI DAVIDE" userId="S::s1121687@studenti.univpm.it::8ab65dca-c4e9-46a0-b1fa-2d0fad1c9dd0" providerId="AD" clId="Web-{0A172C7B-6905-17E4-E166-AB594CE10B68}" dt="2025-04-01T11:54:47.432" v="6" actId="1076"/>
          <ac:spMkLst>
            <pc:docMk/>
            <pc:sldMk cId="2558156762" sldId="264"/>
            <ac:spMk id="2" creationId="{A9BDA154-B060-92D2-BE48-4D42C0B9457D}"/>
          </ac:spMkLst>
        </pc:spChg>
        <pc:picChg chg="add del">
          <ac:chgData name="TICCHIARELLI DAVIDE" userId="S::s1121687@studenti.univpm.it::8ab65dca-c4e9-46a0-b1fa-2d0fad1c9dd0" providerId="AD" clId="Web-{0A172C7B-6905-17E4-E166-AB594CE10B68}" dt="2025-04-01T11:54:34.494" v="2"/>
          <ac:picMkLst>
            <pc:docMk/>
            <pc:sldMk cId="2558156762" sldId="264"/>
            <ac:picMk id="13" creationId="{6D0BA8BA-F78D-0B8B-F55F-12ED3AF20722}"/>
          </ac:picMkLst>
        </pc:picChg>
      </pc:sldChg>
      <pc:sldChg chg="addSp delSp modSp">
        <pc:chgData name="TICCHIARELLI DAVIDE" userId="S::s1121687@studenti.univpm.it::8ab65dca-c4e9-46a0-b1fa-2d0fad1c9dd0" providerId="AD" clId="Web-{0A172C7B-6905-17E4-E166-AB594CE10B68}" dt="2025-04-01T11:55:26.106" v="12" actId="1076"/>
        <pc:sldMkLst>
          <pc:docMk/>
          <pc:sldMk cId="4093237241" sldId="265"/>
        </pc:sldMkLst>
      </pc:sldChg>
    </pc:docChg>
  </pc:docChgLst>
  <pc:docChgLst>
    <pc:chgData name="TICCHIARELLI DAVIDE" userId="S::s1121687@studenti.univpm.it::8ab65dca-c4e9-46a0-b1fa-2d0fad1c9dd0" providerId="AD" clId="Web-{7FC87682-2B55-07AE-EF09-7C2A7BA871D8}"/>
    <pc:docChg chg="addSld modSld sldOrd">
      <pc:chgData name="TICCHIARELLI DAVIDE" userId="S::s1121687@studenti.univpm.it::8ab65dca-c4e9-46a0-b1fa-2d0fad1c9dd0" providerId="AD" clId="Web-{7FC87682-2B55-07AE-EF09-7C2A7BA871D8}" dt="2025-04-03T09:30:35.410" v="1333" actId="1076"/>
      <pc:docMkLst>
        <pc:docMk/>
      </pc:docMkLst>
      <pc:sldChg chg="addSp delSp modSp">
        <pc:chgData name="TICCHIARELLI DAVIDE" userId="S::s1121687@studenti.univpm.it::8ab65dca-c4e9-46a0-b1fa-2d0fad1c9dd0" providerId="AD" clId="Web-{7FC87682-2B55-07AE-EF09-7C2A7BA871D8}" dt="2025-04-03T09:30:35.410" v="1333" actId="1076"/>
        <pc:sldMkLst>
          <pc:docMk/>
          <pc:sldMk cId="3675787522" sldId="261"/>
        </pc:sldMkLst>
        <pc:picChg chg="add del mod">
          <ac:chgData name="TICCHIARELLI DAVIDE" userId="S::s1121687@studenti.univpm.it::8ab65dca-c4e9-46a0-b1fa-2d0fad1c9dd0" providerId="AD" clId="Web-{7FC87682-2B55-07AE-EF09-7C2A7BA871D8}" dt="2025-04-03T09:25:21.553" v="1320"/>
          <ac:picMkLst>
            <pc:docMk/>
            <pc:sldMk cId="3675787522" sldId="261"/>
            <ac:picMk id="2" creationId="{8970F419-BB0F-9386-83D8-6A2B793ED9AA}"/>
          </ac:picMkLst>
        </pc:picChg>
        <pc:picChg chg="mod">
          <ac:chgData name="TICCHIARELLI DAVIDE" userId="S::s1121687@studenti.univpm.it::8ab65dca-c4e9-46a0-b1fa-2d0fad1c9dd0" providerId="AD" clId="Web-{7FC87682-2B55-07AE-EF09-7C2A7BA871D8}" dt="2025-04-03T09:30:35.410" v="1333" actId="1076"/>
          <ac:picMkLst>
            <pc:docMk/>
            <pc:sldMk cId="3675787522" sldId="261"/>
            <ac:picMk id="6" creationId="{F67ADD90-1789-B6D9-B147-500F430400BA}"/>
          </ac:picMkLst>
        </pc:picChg>
        <pc:picChg chg="add del mod">
          <ac:chgData name="TICCHIARELLI DAVIDE" userId="S::s1121687@studenti.univpm.it::8ab65dca-c4e9-46a0-b1fa-2d0fad1c9dd0" providerId="AD" clId="Web-{7FC87682-2B55-07AE-EF09-7C2A7BA871D8}" dt="2025-04-03T09:24:15.598" v="1311"/>
          <ac:picMkLst>
            <pc:docMk/>
            <pc:sldMk cId="3675787522" sldId="261"/>
            <ac:picMk id="9" creationId="{188104EE-52C7-38BB-F466-6617D44BAD37}"/>
          </ac:picMkLst>
        </pc:picChg>
        <pc:picChg chg="add mod ord">
          <ac:chgData name="TICCHIARELLI DAVIDE" userId="S::s1121687@studenti.univpm.it::8ab65dca-c4e9-46a0-b1fa-2d0fad1c9dd0" providerId="AD" clId="Web-{7FC87682-2B55-07AE-EF09-7C2A7BA871D8}" dt="2025-04-03T09:25:19.881" v="1319"/>
          <ac:picMkLst>
            <pc:docMk/>
            <pc:sldMk cId="3675787522" sldId="261"/>
            <ac:picMk id="10" creationId="{69058C10-02E2-F320-DC96-80556DA59963}"/>
          </ac:picMkLst>
        </pc:picChg>
      </pc:sldChg>
      <pc:sldChg chg="modSp">
        <pc:chgData name="TICCHIARELLI DAVIDE" userId="S::s1121687@studenti.univpm.it::8ab65dca-c4e9-46a0-b1fa-2d0fad1c9dd0" providerId="AD" clId="Web-{7FC87682-2B55-07AE-EF09-7C2A7BA871D8}" dt="2025-04-03T08:29:13.217" v="716" actId="20577"/>
        <pc:sldMkLst>
          <pc:docMk/>
          <pc:sldMk cId="1337621079" sldId="262"/>
        </pc:sldMkLst>
        <pc:spChg chg="mod">
          <ac:chgData name="TICCHIARELLI DAVIDE" userId="S::s1121687@studenti.univpm.it::8ab65dca-c4e9-46a0-b1fa-2d0fad1c9dd0" providerId="AD" clId="Web-{7FC87682-2B55-07AE-EF09-7C2A7BA871D8}" dt="2025-04-03T08:29:13.217" v="716" actId="20577"/>
          <ac:spMkLst>
            <pc:docMk/>
            <pc:sldMk cId="1337621079" sldId="262"/>
            <ac:spMk id="3" creationId="{5940AB02-5ECA-ECAD-1FC4-4AADF1A4B9E7}"/>
          </ac:spMkLst>
        </pc:spChg>
        <pc:graphicFrameChg chg="mod modGraphic">
          <ac:chgData name="TICCHIARELLI DAVIDE" userId="S::s1121687@studenti.univpm.it::8ab65dca-c4e9-46a0-b1fa-2d0fad1c9dd0" providerId="AD" clId="Web-{7FC87682-2B55-07AE-EF09-7C2A7BA871D8}" dt="2025-04-03T07:47:30.665" v="57"/>
          <ac:graphicFrameMkLst>
            <pc:docMk/>
            <pc:sldMk cId="1337621079" sldId="262"/>
            <ac:graphicFrameMk id="2" creationId="{36ACF7E0-E226-8DF6-D790-038387589D1C}"/>
          </ac:graphicFrameMkLst>
        </pc:graphicFrameChg>
      </pc:sldChg>
      <pc:sldChg chg="addSp delSp modSp">
        <pc:chgData name="TICCHIARELLI DAVIDE" userId="S::s1121687@studenti.univpm.it::8ab65dca-c4e9-46a0-b1fa-2d0fad1c9dd0" providerId="AD" clId="Web-{7FC87682-2B55-07AE-EF09-7C2A7BA871D8}" dt="2025-04-03T08:39:13.381" v="793" actId="1076"/>
        <pc:sldMkLst>
          <pc:docMk/>
          <pc:sldMk cId="1411332194" sldId="263"/>
        </pc:sldMkLst>
        <pc:spChg chg="mod">
          <ac:chgData name="TICCHIARELLI DAVIDE" userId="S::s1121687@studenti.univpm.it::8ab65dca-c4e9-46a0-b1fa-2d0fad1c9dd0" providerId="AD" clId="Web-{7FC87682-2B55-07AE-EF09-7C2A7BA871D8}" dt="2025-04-03T08:39:13.381" v="793" actId="1076"/>
          <ac:spMkLst>
            <pc:docMk/>
            <pc:sldMk cId="1411332194" sldId="263"/>
            <ac:spMk id="8" creationId="{931A91AF-BB05-EC75-DD62-BD1430A9ABAA}"/>
          </ac:spMkLst>
        </pc:spChg>
        <pc:picChg chg="add del mod">
          <ac:chgData name="TICCHIARELLI DAVIDE" userId="S::s1121687@studenti.univpm.it::8ab65dca-c4e9-46a0-b1fa-2d0fad1c9dd0" providerId="AD" clId="Web-{7FC87682-2B55-07AE-EF09-7C2A7BA871D8}" dt="2025-04-03T08:16:31.546" v="325"/>
          <ac:picMkLst>
            <pc:docMk/>
            <pc:sldMk cId="1411332194" sldId="263"/>
            <ac:picMk id="2" creationId="{362524EA-470F-AB40-B227-FB2F03CEA335}"/>
          </ac:picMkLst>
        </pc:picChg>
      </pc:sldChg>
      <pc:sldChg chg="addSp delSp modSp">
        <pc:chgData name="TICCHIARELLI DAVIDE" userId="S::s1121687@studenti.univpm.it::8ab65dca-c4e9-46a0-b1fa-2d0fad1c9dd0" providerId="AD" clId="Web-{7FC87682-2B55-07AE-EF09-7C2A7BA871D8}" dt="2025-04-03T09:05:33.725" v="1308" actId="1076"/>
        <pc:sldMkLst>
          <pc:docMk/>
          <pc:sldMk cId="4093237241" sldId="265"/>
        </pc:sldMkLst>
        <pc:picChg chg="del">
          <ac:chgData name="TICCHIARELLI DAVIDE" userId="S::s1121687@studenti.univpm.it::8ab65dca-c4e9-46a0-b1fa-2d0fad1c9dd0" providerId="AD" clId="Web-{7FC87682-2B55-07AE-EF09-7C2A7BA871D8}" dt="2025-04-03T09:05:16.209" v="1301"/>
          <ac:picMkLst>
            <pc:docMk/>
            <pc:sldMk cId="4093237241" sldId="265"/>
            <ac:picMk id="2" creationId="{713FB95D-C8F0-FE43-F974-35427699E621}"/>
          </ac:picMkLst>
        </pc:picChg>
        <pc:picChg chg="add mod">
          <ac:chgData name="TICCHIARELLI DAVIDE" userId="S::s1121687@studenti.univpm.it::8ab65dca-c4e9-46a0-b1fa-2d0fad1c9dd0" providerId="AD" clId="Web-{7FC87682-2B55-07AE-EF09-7C2A7BA871D8}" dt="2025-04-03T09:05:33.725" v="1308" actId="1076"/>
          <ac:picMkLst>
            <pc:docMk/>
            <pc:sldMk cId="4093237241" sldId="265"/>
            <ac:picMk id="3" creationId="{72F35A2D-A25B-AD3A-8CDD-21C865B102FF}"/>
          </ac:picMkLst>
        </pc:picChg>
      </pc:sldChg>
      <pc:sldChg chg="modSp">
        <pc:chgData name="TICCHIARELLI DAVIDE" userId="S::s1121687@studenti.univpm.it::8ab65dca-c4e9-46a0-b1fa-2d0fad1c9dd0" providerId="AD" clId="Web-{7FC87682-2B55-07AE-EF09-7C2A7BA871D8}" dt="2025-04-03T07:41:57.558" v="2" actId="20577"/>
        <pc:sldMkLst>
          <pc:docMk/>
          <pc:sldMk cId="624122259" sldId="266"/>
        </pc:sldMkLst>
        <pc:spChg chg="mod">
          <ac:chgData name="TICCHIARELLI DAVIDE" userId="S::s1121687@studenti.univpm.it::8ab65dca-c4e9-46a0-b1fa-2d0fad1c9dd0" providerId="AD" clId="Web-{7FC87682-2B55-07AE-EF09-7C2A7BA871D8}" dt="2025-04-03T07:41:57.558" v="2" actId="20577"/>
          <ac:spMkLst>
            <pc:docMk/>
            <pc:sldMk cId="624122259" sldId="266"/>
            <ac:spMk id="19" creationId="{6D002C41-393B-F7BE-DA50-9A07A06C06F6}"/>
          </ac:spMkLst>
        </pc:spChg>
      </pc:sldChg>
      <pc:sldChg chg="delSp modSp new ord">
        <pc:chgData name="TICCHIARELLI DAVIDE" userId="S::s1121687@studenti.univpm.it::8ab65dca-c4e9-46a0-b1fa-2d0fad1c9dd0" providerId="AD" clId="Web-{7FC87682-2B55-07AE-EF09-7C2A7BA871D8}" dt="2025-04-03T08:18:43.630" v="396" actId="1076"/>
        <pc:sldMkLst>
          <pc:docMk/>
          <pc:sldMk cId="2714143057" sldId="267"/>
        </pc:sldMkLst>
        <pc:spChg chg="mod">
          <ac:chgData name="TICCHIARELLI DAVIDE" userId="S::s1121687@studenti.univpm.it::8ab65dca-c4e9-46a0-b1fa-2d0fad1c9dd0" providerId="AD" clId="Web-{7FC87682-2B55-07AE-EF09-7C2A7BA871D8}" dt="2025-04-03T08:18:43.630" v="396" actId="1076"/>
          <ac:spMkLst>
            <pc:docMk/>
            <pc:sldMk cId="2714143057" sldId="267"/>
            <ac:spMk id="2" creationId="{C7988594-710D-113D-BDCF-386BE853B558}"/>
          </ac:spMkLst>
        </pc:spChg>
        <pc:spChg chg="del">
          <ac:chgData name="TICCHIARELLI DAVIDE" userId="S::s1121687@studenti.univpm.it::8ab65dca-c4e9-46a0-b1fa-2d0fad1c9dd0" providerId="AD" clId="Web-{7FC87682-2B55-07AE-EF09-7C2A7BA871D8}" dt="2025-04-03T07:43:38.890" v="5"/>
          <ac:spMkLst>
            <pc:docMk/>
            <pc:sldMk cId="2714143057" sldId="267"/>
            <ac:spMk id="3" creationId="{C7BC1A8C-EAB3-CD85-061F-4339E7D09FA2}"/>
          </ac:spMkLst>
        </pc:spChg>
      </pc:sldChg>
      <pc:sldChg chg="addSp delSp modSp add replId addAnim">
        <pc:chgData name="TICCHIARELLI DAVIDE" userId="S::s1121687@studenti.univpm.it::8ab65dca-c4e9-46a0-b1fa-2d0fad1c9dd0" providerId="AD" clId="Web-{7FC87682-2B55-07AE-EF09-7C2A7BA871D8}" dt="2025-04-03T09:27:39.606" v="1332" actId="1076"/>
        <pc:sldMkLst>
          <pc:docMk/>
          <pc:sldMk cId="3723692929" sldId="268"/>
        </pc:sldMkLst>
        <pc:spChg chg="mod">
          <ac:chgData name="TICCHIARELLI DAVIDE" userId="S::s1121687@studenti.univpm.it::8ab65dca-c4e9-46a0-b1fa-2d0fad1c9dd0" providerId="AD" clId="Web-{7FC87682-2B55-07AE-EF09-7C2A7BA871D8}" dt="2025-04-03T08:36:01.811" v="752" actId="20577"/>
          <ac:spMkLst>
            <pc:docMk/>
            <pc:sldMk cId="3723692929" sldId="268"/>
            <ac:spMk id="4" creationId="{DAB8BDD1-598D-8786-6356-B1C76832DD1F}"/>
          </ac:spMkLst>
        </pc:spChg>
        <pc:picChg chg="del mod">
          <ac:chgData name="TICCHIARELLI DAVIDE" userId="S::s1121687@studenti.univpm.it::8ab65dca-c4e9-46a0-b1fa-2d0fad1c9dd0" providerId="AD" clId="Web-{7FC87682-2B55-07AE-EF09-7C2A7BA871D8}" dt="2025-04-03T08:35:28.623" v="751"/>
          <ac:picMkLst>
            <pc:docMk/>
            <pc:sldMk cId="3723692929" sldId="268"/>
            <ac:picMk id="2" creationId="{354CEDCE-9AD7-FAB3-610E-93FC6954DFD0}"/>
          </ac:picMkLst>
        </pc:picChg>
        <pc:picChg chg="mod">
          <ac:chgData name="TICCHIARELLI DAVIDE" userId="S::s1121687@studenti.univpm.it::8ab65dca-c4e9-46a0-b1fa-2d0fad1c9dd0" providerId="AD" clId="Web-{7FC87682-2B55-07AE-EF09-7C2A7BA871D8}" dt="2025-04-03T09:27:39.606" v="1332" actId="1076"/>
          <ac:picMkLst>
            <pc:docMk/>
            <pc:sldMk cId="3723692929" sldId="268"/>
            <ac:picMk id="6" creationId="{1C55E2EB-EFCF-6DC6-CF7B-0A2EB045AD0F}"/>
          </ac:picMkLst>
        </pc:picChg>
        <pc:picChg chg="add del mod">
          <ac:chgData name="TICCHIARELLI DAVIDE" userId="S::s1121687@studenti.univpm.it::8ab65dca-c4e9-46a0-b1fa-2d0fad1c9dd0" providerId="AD" clId="Web-{7FC87682-2B55-07AE-EF09-7C2A7BA871D8}" dt="2025-04-03T08:34:18.651" v="737"/>
          <ac:picMkLst>
            <pc:docMk/>
            <pc:sldMk cId="3723692929" sldId="268"/>
            <ac:picMk id="9" creationId="{26823F19-C023-DB4C-0FFA-1F251F6E73CF}"/>
          </ac:picMkLst>
        </pc:picChg>
        <pc:picChg chg="add del mod">
          <ac:chgData name="TICCHIARELLI DAVIDE" userId="S::s1121687@studenti.univpm.it::8ab65dca-c4e9-46a0-b1fa-2d0fad1c9dd0" providerId="AD" clId="Web-{7FC87682-2B55-07AE-EF09-7C2A7BA871D8}" dt="2025-04-03T08:34:41.668" v="741"/>
          <ac:picMkLst>
            <pc:docMk/>
            <pc:sldMk cId="3723692929" sldId="268"/>
            <ac:picMk id="10" creationId="{C8E55E5B-B1DB-1FE0-1A24-8E761A6CB2CB}"/>
          </ac:picMkLst>
        </pc:picChg>
        <pc:picChg chg="add del mod ord">
          <ac:chgData name="TICCHIARELLI DAVIDE" userId="S::s1121687@studenti.univpm.it::8ab65dca-c4e9-46a0-b1fa-2d0fad1c9dd0" providerId="AD" clId="Web-{7FC87682-2B55-07AE-EF09-7C2A7BA871D8}" dt="2025-04-03T09:27:28.168" v="1330"/>
          <ac:picMkLst>
            <pc:docMk/>
            <pc:sldMk cId="3723692929" sldId="268"/>
            <ac:picMk id="11" creationId="{4AC6E5D4-9EE1-363D-5C3B-9D04D2283E8D}"/>
          </ac:picMkLst>
        </pc:picChg>
        <pc:picChg chg="add mod">
          <ac:chgData name="TICCHIARELLI DAVIDE" userId="S::s1121687@studenti.univpm.it::8ab65dca-c4e9-46a0-b1fa-2d0fad1c9dd0" providerId="AD" clId="Web-{7FC87682-2B55-07AE-EF09-7C2A7BA871D8}" dt="2025-04-03T09:27:35.027" v="1331" actId="1076"/>
          <ac:picMkLst>
            <pc:docMk/>
            <pc:sldMk cId="3723692929" sldId="268"/>
            <ac:picMk id="13" creationId="{C3A462D4-2C55-1EE9-42AF-B05188F1359D}"/>
          </ac:picMkLst>
        </pc:picChg>
        <pc:picChg chg="add mod ord">
          <ac:chgData name="TICCHIARELLI DAVIDE" userId="S::s1121687@studenti.univpm.it::8ab65dca-c4e9-46a0-b1fa-2d0fad1c9dd0" providerId="AD" clId="Web-{7FC87682-2B55-07AE-EF09-7C2A7BA871D8}" dt="2025-04-03T09:27:26.668" v="1329"/>
          <ac:picMkLst>
            <pc:docMk/>
            <pc:sldMk cId="3723692929" sldId="268"/>
            <ac:picMk id="14" creationId="{60A4DE18-F529-6CCE-542D-5D01F2574187}"/>
          </ac:picMkLst>
        </pc:picChg>
      </pc:sldChg>
      <pc:sldChg chg="modSp add replId">
        <pc:chgData name="TICCHIARELLI DAVIDE" userId="S::s1121687@studenti.univpm.it::8ab65dca-c4e9-46a0-b1fa-2d0fad1c9dd0" providerId="AD" clId="Web-{7FC87682-2B55-07AE-EF09-7C2A7BA871D8}" dt="2025-04-03T08:44:13.128" v="797" actId="20577"/>
        <pc:sldMkLst>
          <pc:docMk/>
          <pc:sldMk cId="2953277630" sldId="269"/>
        </pc:sldMkLst>
        <pc:spChg chg="mod">
          <ac:chgData name="TICCHIARELLI DAVIDE" userId="S::s1121687@studenti.univpm.it::8ab65dca-c4e9-46a0-b1fa-2d0fad1c9dd0" providerId="AD" clId="Web-{7FC87682-2B55-07AE-EF09-7C2A7BA871D8}" dt="2025-04-03T08:42:37.155" v="794" actId="20577"/>
          <ac:spMkLst>
            <pc:docMk/>
            <pc:sldMk cId="2953277630" sldId="269"/>
            <ac:spMk id="4" creationId="{0C16777B-6BAD-1938-62A0-6DE3EB1D7D55}"/>
          </ac:spMkLst>
        </pc:spChg>
        <pc:spChg chg="mod">
          <ac:chgData name="TICCHIARELLI DAVIDE" userId="S::s1121687@studenti.univpm.it::8ab65dca-c4e9-46a0-b1fa-2d0fad1c9dd0" providerId="AD" clId="Web-{7FC87682-2B55-07AE-EF09-7C2A7BA871D8}" dt="2025-04-03T08:44:13.128" v="797" actId="20577"/>
          <ac:spMkLst>
            <pc:docMk/>
            <pc:sldMk cId="2953277630" sldId="269"/>
            <ac:spMk id="8" creationId="{E764BB6A-3998-403D-6907-92C05EA52AA4}"/>
          </ac:spMkLst>
        </pc:spChg>
      </pc:sldChg>
      <pc:sldChg chg="modSp">
        <pc:chgData name="TICCHIARELLI DAVIDE" userId="S::s1121687@studenti.univpm.it::8ab65dca-c4e9-46a0-b1fa-2d0fad1c9dd0" providerId="AD" clId="Web-{7FC87682-2B55-07AE-EF09-7C2A7BA871D8}" dt="2025-04-03T08:46:06.632" v="799" actId="1076"/>
        <pc:sldMkLst>
          <pc:docMk/>
          <pc:sldMk cId="2327318720" sldId="270"/>
        </pc:sldMkLst>
        <pc:picChg chg="mod">
          <ac:chgData name="TICCHIARELLI DAVIDE" userId="S::s1121687@studenti.univpm.it::8ab65dca-c4e9-46a0-b1fa-2d0fad1c9dd0" providerId="AD" clId="Web-{7FC87682-2B55-07AE-EF09-7C2A7BA871D8}" dt="2025-04-03T08:46:06.632" v="799" actId="1076"/>
          <ac:picMkLst>
            <pc:docMk/>
            <pc:sldMk cId="2327318720" sldId="270"/>
            <ac:picMk id="5" creationId="{63E417AF-11D9-0D50-64C4-A7A48110D196}"/>
          </ac:picMkLst>
        </pc:picChg>
      </pc:sldChg>
      <pc:sldChg chg="addSp delSp modSp add replId">
        <pc:chgData name="TICCHIARELLI DAVIDE" userId="S::s1121687@studenti.univpm.it::8ab65dca-c4e9-46a0-b1fa-2d0fad1c9dd0" providerId="AD" clId="Web-{7FC87682-2B55-07AE-EF09-7C2A7BA871D8}" dt="2025-04-03T08:59:50.774" v="1300" actId="1076"/>
        <pc:sldMkLst>
          <pc:docMk/>
          <pc:sldMk cId="3914522138" sldId="270"/>
        </pc:sldMkLst>
        <pc:spChg chg="mod">
          <ac:chgData name="TICCHIARELLI DAVIDE" userId="S::s1121687@studenti.univpm.it::8ab65dca-c4e9-46a0-b1fa-2d0fad1c9dd0" providerId="AD" clId="Web-{7FC87682-2B55-07AE-EF09-7C2A7BA871D8}" dt="2025-04-03T08:52:20.694" v="831" actId="20577"/>
          <ac:spMkLst>
            <pc:docMk/>
            <pc:sldMk cId="3914522138" sldId="270"/>
            <ac:spMk id="4" creationId="{C5C47AE3-3A3E-B1B7-676D-206DE9CFB516}"/>
          </ac:spMkLst>
        </pc:spChg>
        <pc:graphicFrameChg chg="mod modGraphic">
          <ac:chgData name="TICCHIARELLI DAVIDE" userId="S::s1121687@studenti.univpm.it::8ab65dca-c4e9-46a0-b1fa-2d0fad1c9dd0" providerId="AD" clId="Web-{7FC87682-2B55-07AE-EF09-7C2A7BA871D8}" dt="2025-04-03T08:59:50.774" v="1300" actId="1076"/>
          <ac:graphicFrameMkLst>
            <pc:docMk/>
            <pc:sldMk cId="3914522138" sldId="270"/>
            <ac:graphicFrameMk id="2" creationId="{2266EF92-1C36-FCC9-CC35-23B160218C9A}"/>
          </ac:graphicFrameMkLst>
        </pc:graphicFrameChg>
        <pc:graphicFrameChg chg="add del mod">
          <ac:chgData name="TICCHIARELLI DAVIDE" userId="S::s1121687@studenti.univpm.it::8ab65dca-c4e9-46a0-b1fa-2d0fad1c9dd0" providerId="AD" clId="Web-{7FC87682-2B55-07AE-EF09-7C2A7BA871D8}" dt="2025-04-03T08:53:09.633" v="859"/>
          <ac:graphicFrameMkLst>
            <pc:docMk/>
            <pc:sldMk cId="3914522138" sldId="270"/>
            <ac:graphicFrameMk id="6" creationId="{7AC6DC74-5B41-0272-AE7B-40CE8E94B83A}"/>
          </ac:graphicFrameMkLst>
        </pc:graphicFrameChg>
      </pc:sldChg>
    </pc:docChg>
  </pc:docChgLst>
  <pc:docChgLst>
    <pc:chgData name="TICCHIARELLI DAVIDE" userId="S::s1121687@studenti.univpm.it::8ab65dca-c4e9-46a0-b1fa-2d0fad1c9dd0" providerId="AD" clId="Web-{4D971D32-9F03-09C1-A33D-C9BFA5B0A5F6}"/>
    <pc:docChg chg="modSld">
      <pc:chgData name="TICCHIARELLI DAVIDE" userId="S::s1121687@studenti.univpm.it::8ab65dca-c4e9-46a0-b1fa-2d0fad1c9dd0" providerId="AD" clId="Web-{4D971D32-9F03-09C1-A33D-C9BFA5B0A5F6}" dt="2025-04-03T08:00:46.359" v="256" actId="20577"/>
      <pc:docMkLst>
        <pc:docMk/>
      </pc:docMkLst>
      <pc:sldChg chg="modSp">
        <pc:chgData name="TICCHIARELLI DAVIDE" userId="S::s1121687@studenti.univpm.it::8ab65dca-c4e9-46a0-b1fa-2d0fad1c9dd0" providerId="AD" clId="Web-{4D971D32-9F03-09C1-A33D-C9BFA5B0A5F6}" dt="2025-04-03T08:00:46.359" v="256" actId="20577"/>
        <pc:sldMkLst>
          <pc:docMk/>
          <pc:sldMk cId="1411332194" sldId="263"/>
        </pc:sldMkLst>
        <pc:spChg chg="mod">
          <ac:chgData name="TICCHIARELLI DAVIDE" userId="S::s1121687@studenti.univpm.it::8ab65dca-c4e9-46a0-b1fa-2d0fad1c9dd0" providerId="AD" clId="Web-{4D971D32-9F03-09C1-A33D-C9BFA5B0A5F6}" dt="2025-04-03T08:00:46.359" v="256" actId="20577"/>
          <ac:spMkLst>
            <pc:docMk/>
            <pc:sldMk cId="1411332194" sldId="263"/>
            <ac:spMk id="8" creationId="{931A91AF-BB05-EC75-DD62-BD1430A9ABAA}"/>
          </ac:spMkLst>
        </pc:spChg>
      </pc:sldChg>
    </pc:docChg>
  </pc:docChgLst>
  <pc:docChgLst>
    <pc:chgData name="TICCHIARELLI DAVIDE" userId="S::s1121687@studenti.univpm.it::8ab65dca-c4e9-46a0-b1fa-2d0fad1c9dd0" providerId="AD" clId="Web-{C71C05E3-C473-F4C4-3B96-2139269FDBD2}"/>
    <pc:docChg chg="modSld">
      <pc:chgData name="TICCHIARELLI DAVIDE" userId="S::s1121687@studenti.univpm.it::8ab65dca-c4e9-46a0-b1fa-2d0fad1c9dd0" providerId="AD" clId="Web-{C71C05E3-C473-F4C4-3B96-2139269FDBD2}" dt="2025-04-01T10:23:22.979" v="8" actId="1076"/>
      <pc:docMkLst>
        <pc:docMk/>
      </pc:docMkLst>
      <pc:sldChg chg="addSp delSp modSp">
        <pc:chgData name="TICCHIARELLI DAVIDE" userId="S::s1121687@studenti.univpm.it::8ab65dca-c4e9-46a0-b1fa-2d0fad1c9dd0" providerId="AD" clId="Web-{C71C05E3-C473-F4C4-3B96-2139269FDBD2}" dt="2025-04-01T10:23:22.979" v="8" actId="1076"/>
        <pc:sldMkLst>
          <pc:docMk/>
          <pc:sldMk cId="2558156762" sldId="264"/>
        </pc:sldMkLst>
        <pc:spChg chg="mod">
          <ac:chgData name="TICCHIARELLI DAVIDE" userId="S::s1121687@studenti.univpm.it::8ab65dca-c4e9-46a0-b1fa-2d0fad1c9dd0" providerId="AD" clId="Web-{C71C05E3-C473-F4C4-3B96-2139269FDBD2}" dt="2025-04-01T10:23:22.979" v="8" actId="1076"/>
          <ac:spMkLst>
            <pc:docMk/>
            <pc:sldMk cId="2558156762" sldId="264"/>
            <ac:spMk id="14" creationId="{08EE6331-879C-9F59-8885-8C26F66039AE}"/>
          </ac:spMkLst>
        </pc:spChg>
      </pc:sldChg>
    </pc:docChg>
  </pc:docChgLst>
  <pc:docChgLst>
    <pc:chgData name="RENZI LUCA" userId="6fc51642-edd3-495d-b8ac-75d5f3c8ba94" providerId="ADAL" clId="{C8BA604D-6D7B-44DD-A50A-45F42B0C06B4}"/>
    <pc:docChg chg="undo redo custSel addSld modSld">
      <pc:chgData name="RENZI LUCA" userId="6fc51642-edd3-495d-b8ac-75d5f3c8ba94" providerId="ADAL" clId="{C8BA604D-6D7B-44DD-A50A-45F42B0C06B4}" dt="2025-04-03T17:35:15.787" v="4019" actId="1037"/>
      <pc:docMkLst>
        <pc:docMk/>
      </pc:docMkLst>
      <pc:sldChg chg="modSp mod">
        <pc:chgData name="RENZI LUCA" userId="6fc51642-edd3-495d-b8ac-75d5f3c8ba94" providerId="ADAL" clId="{C8BA604D-6D7B-44DD-A50A-45F42B0C06B4}" dt="2025-04-02T10:55:58.431" v="1627" actId="2711"/>
        <pc:sldMkLst>
          <pc:docMk/>
          <pc:sldMk cId="3963969819" sldId="257"/>
        </pc:sldMkLst>
        <pc:spChg chg="mod">
          <ac:chgData name="RENZI LUCA" userId="6fc51642-edd3-495d-b8ac-75d5f3c8ba94" providerId="ADAL" clId="{C8BA604D-6D7B-44DD-A50A-45F42B0C06B4}" dt="2025-04-02T10:55:58.431" v="1627" actId="2711"/>
          <ac:spMkLst>
            <pc:docMk/>
            <pc:sldMk cId="3963969819" sldId="257"/>
            <ac:spMk id="5" creationId="{35EE4DB2-50FA-D126-20BE-A39388318BF0}"/>
          </ac:spMkLst>
        </pc:spChg>
      </pc:sldChg>
      <pc:sldChg chg="addSp delSp modSp mod">
        <pc:chgData name="RENZI LUCA" userId="6fc51642-edd3-495d-b8ac-75d5f3c8ba94" providerId="ADAL" clId="{C8BA604D-6D7B-44DD-A50A-45F42B0C06B4}" dt="2025-04-02T10:55:30.973" v="1621" actId="2711"/>
        <pc:sldMkLst>
          <pc:docMk/>
          <pc:sldMk cId="1984997244" sldId="258"/>
        </pc:sldMkLst>
        <pc:spChg chg="add del mod">
          <ac:chgData name="RENZI LUCA" userId="6fc51642-edd3-495d-b8ac-75d5f3c8ba94" providerId="ADAL" clId="{C8BA604D-6D7B-44DD-A50A-45F42B0C06B4}" dt="2025-04-02T10:20:46.369" v="765"/>
          <ac:spMkLst>
            <pc:docMk/>
            <pc:sldMk cId="1984997244" sldId="258"/>
            <ac:spMk id="3" creationId="{9CBCD45F-1F11-D47B-AEF3-AA48E81644C7}"/>
          </ac:spMkLst>
        </pc:spChg>
        <pc:spChg chg="add mod">
          <ac:chgData name="RENZI LUCA" userId="6fc51642-edd3-495d-b8ac-75d5f3c8ba94" providerId="ADAL" clId="{C8BA604D-6D7B-44DD-A50A-45F42B0C06B4}" dt="2025-04-02T10:55:30.973" v="1621" actId="2711"/>
          <ac:spMkLst>
            <pc:docMk/>
            <pc:sldMk cId="1984997244" sldId="258"/>
            <ac:spMk id="4" creationId="{04D76F28-1315-C304-E3AC-7F9B5A079B76}"/>
          </ac:spMkLst>
        </pc:spChg>
      </pc:sldChg>
      <pc:sldChg chg="modSp mod">
        <pc:chgData name="RENZI LUCA" userId="6fc51642-edd3-495d-b8ac-75d5f3c8ba94" providerId="ADAL" clId="{C8BA604D-6D7B-44DD-A50A-45F42B0C06B4}" dt="2025-04-02T13:53:06.705" v="3545" actId="5793"/>
        <pc:sldMkLst>
          <pc:docMk/>
          <pc:sldMk cId="1122771421" sldId="260"/>
        </pc:sldMkLst>
        <pc:spChg chg="mod">
          <ac:chgData name="RENZI LUCA" userId="6fc51642-edd3-495d-b8ac-75d5f3c8ba94" providerId="ADAL" clId="{C8BA604D-6D7B-44DD-A50A-45F42B0C06B4}" dt="2025-04-02T13:53:06.705" v="3545" actId="5793"/>
          <ac:spMkLst>
            <pc:docMk/>
            <pc:sldMk cId="1122771421" sldId="260"/>
            <ac:spMk id="5" creationId="{9A6F964B-25F4-8DEB-DEFE-6703C7397C46}"/>
          </ac:spMkLst>
        </pc:spChg>
      </pc:sldChg>
      <pc:sldChg chg="addSp modSp mod modAnim">
        <pc:chgData name="RENZI LUCA" userId="6fc51642-edd3-495d-b8ac-75d5f3c8ba94" providerId="ADAL" clId="{C8BA604D-6D7B-44DD-A50A-45F42B0C06B4}" dt="2025-04-02T15:42:16.816" v="3878" actId="571"/>
        <pc:sldMkLst>
          <pc:docMk/>
          <pc:sldMk cId="3675787522" sldId="261"/>
        </pc:sldMkLst>
        <pc:picChg chg="mod">
          <ac:chgData name="RENZI LUCA" userId="6fc51642-edd3-495d-b8ac-75d5f3c8ba94" providerId="ADAL" clId="{C8BA604D-6D7B-44DD-A50A-45F42B0C06B4}" dt="2025-04-02T15:41:49.744" v="3877" actId="14100"/>
          <ac:picMkLst>
            <pc:docMk/>
            <pc:sldMk cId="3675787522" sldId="261"/>
            <ac:picMk id="3" creationId="{5ABFB215-8A62-A92E-183E-8D7D5CE551BC}"/>
          </ac:picMkLst>
        </pc:picChg>
        <pc:picChg chg="mod">
          <ac:chgData name="RENZI LUCA" userId="6fc51642-edd3-495d-b8ac-75d5f3c8ba94" providerId="ADAL" clId="{C8BA604D-6D7B-44DD-A50A-45F42B0C06B4}" dt="2025-04-02T15:40:55.791" v="3870" actId="14100"/>
          <ac:picMkLst>
            <pc:docMk/>
            <pc:sldMk cId="3675787522" sldId="261"/>
            <ac:picMk id="5" creationId="{1BF82B26-2492-7C11-ACC8-14B0C347E331}"/>
          </ac:picMkLst>
        </pc:picChg>
        <pc:picChg chg="mod">
          <ac:chgData name="RENZI LUCA" userId="6fc51642-edd3-495d-b8ac-75d5f3c8ba94" providerId="ADAL" clId="{C8BA604D-6D7B-44DD-A50A-45F42B0C06B4}" dt="2025-04-02T15:28:24.708" v="3869" actId="1076"/>
          <ac:picMkLst>
            <pc:docMk/>
            <pc:sldMk cId="3675787522" sldId="261"/>
            <ac:picMk id="5" creationId="{D1D42E1F-6187-A050-AC2E-369EC0489538}"/>
          </ac:picMkLst>
        </pc:picChg>
        <pc:picChg chg="mod">
          <ac:chgData name="RENZI LUCA" userId="6fc51642-edd3-495d-b8ac-75d5f3c8ba94" providerId="ADAL" clId="{C8BA604D-6D7B-44DD-A50A-45F42B0C06B4}" dt="2025-04-02T15:41:33.422" v="3876" actId="14100"/>
          <ac:picMkLst>
            <pc:docMk/>
            <pc:sldMk cId="3675787522" sldId="261"/>
            <ac:picMk id="6" creationId="{F67ADD90-1789-B6D9-B147-500F430400BA}"/>
          </ac:picMkLst>
        </pc:picChg>
        <pc:picChg chg="add mod">
          <ac:chgData name="RENZI LUCA" userId="6fc51642-edd3-495d-b8ac-75d5f3c8ba94" providerId="ADAL" clId="{C8BA604D-6D7B-44DD-A50A-45F42B0C06B4}" dt="2025-04-02T15:42:16.816" v="3878" actId="571"/>
          <ac:picMkLst>
            <pc:docMk/>
            <pc:sldMk cId="3675787522" sldId="261"/>
            <ac:picMk id="8" creationId="{6FD04DF5-F28B-6B66-2E5D-28DAF6181E5D}"/>
          </ac:picMkLst>
        </pc:picChg>
        <pc:picChg chg="mod">
          <ac:chgData name="RENZI LUCA" userId="6fc51642-edd3-495d-b8ac-75d5f3c8ba94" providerId="ADAL" clId="{C8BA604D-6D7B-44DD-A50A-45F42B0C06B4}" dt="2025-04-02T15:41:26.625" v="3875" actId="14100"/>
          <ac:picMkLst>
            <pc:docMk/>
            <pc:sldMk cId="3675787522" sldId="261"/>
            <ac:picMk id="1026" creationId="{5EAC5C0B-5D4E-4F38-4CAE-C687A1ACA105}"/>
          </ac:picMkLst>
        </pc:picChg>
      </pc:sldChg>
      <pc:sldChg chg="addSp delSp modSp mod">
        <pc:chgData name="RENZI LUCA" userId="6fc51642-edd3-495d-b8ac-75d5f3c8ba94" providerId="ADAL" clId="{C8BA604D-6D7B-44DD-A50A-45F42B0C06B4}" dt="2025-04-03T17:21:12.253" v="4004" actId="1076"/>
        <pc:sldMkLst>
          <pc:docMk/>
          <pc:sldMk cId="1337621079" sldId="262"/>
        </pc:sldMkLst>
        <pc:spChg chg="mod">
          <ac:chgData name="RENZI LUCA" userId="6fc51642-edd3-495d-b8ac-75d5f3c8ba94" providerId="ADAL" clId="{C8BA604D-6D7B-44DD-A50A-45F42B0C06B4}" dt="2025-04-02T16:03:15.060" v="3980" actId="1076"/>
          <ac:spMkLst>
            <pc:docMk/>
            <pc:sldMk cId="1337621079" sldId="262"/>
            <ac:spMk id="3" creationId="{5940AB02-5ECA-ECAD-1FC4-4AADF1A4B9E7}"/>
          </ac:spMkLst>
        </pc:spChg>
        <pc:graphicFrameChg chg="mod modGraphic">
          <ac:chgData name="RENZI LUCA" userId="6fc51642-edd3-495d-b8ac-75d5f3c8ba94" providerId="ADAL" clId="{C8BA604D-6D7B-44DD-A50A-45F42B0C06B4}" dt="2025-04-03T17:21:12.253" v="4004" actId="1076"/>
          <ac:graphicFrameMkLst>
            <pc:docMk/>
            <pc:sldMk cId="1337621079" sldId="262"/>
            <ac:graphicFrameMk id="2" creationId="{36ACF7E0-E226-8DF6-D790-038387589D1C}"/>
          </ac:graphicFrameMkLst>
        </pc:graphicFrameChg>
        <pc:graphicFrameChg chg="add del mod modGraphic">
          <ac:chgData name="RENZI LUCA" userId="6fc51642-edd3-495d-b8ac-75d5f3c8ba94" providerId="ADAL" clId="{C8BA604D-6D7B-44DD-A50A-45F42B0C06B4}" dt="2025-04-02T14:49:52.648" v="3720" actId="478"/>
          <ac:graphicFrameMkLst>
            <pc:docMk/>
            <pc:sldMk cId="1337621079" sldId="262"/>
            <ac:graphicFrameMk id="5" creationId="{B4BC7BF8-9B4E-5AD5-7FBE-83F89F10D906}"/>
          </ac:graphicFrameMkLst>
        </pc:graphicFrameChg>
      </pc:sldChg>
      <pc:sldChg chg="addSp delSp modSp mod">
        <pc:chgData name="RENZI LUCA" userId="6fc51642-edd3-495d-b8ac-75d5f3c8ba94" providerId="ADAL" clId="{C8BA604D-6D7B-44DD-A50A-45F42B0C06B4}" dt="2025-04-02T15:09:52.850" v="3868" actId="20577"/>
        <pc:sldMkLst>
          <pc:docMk/>
          <pc:sldMk cId="1411332194" sldId="263"/>
        </pc:sldMkLst>
        <pc:spChg chg="add del mod">
          <ac:chgData name="RENZI LUCA" userId="6fc51642-edd3-495d-b8ac-75d5f3c8ba94" providerId="ADAL" clId="{C8BA604D-6D7B-44DD-A50A-45F42B0C06B4}" dt="2025-04-02T11:05:36.139" v="1630"/>
          <ac:spMkLst>
            <pc:docMk/>
            <pc:sldMk cId="1411332194" sldId="263"/>
            <ac:spMk id="2" creationId="{A4100C79-7A1C-0ECB-B028-AFFD2EBA66F5}"/>
          </ac:spMkLst>
        </pc:spChg>
        <pc:spChg chg="add del mod">
          <ac:chgData name="RENZI LUCA" userId="6fc51642-edd3-495d-b8ac-75d5f3c8ba94" providerId="ADAL" clId="{C8BA604D-6D7B-44DD-A50A-45F42B0C06B4}" dt="2025-04-02T11:08:27.103" v="1827" actId="478"/>
          <ac:spMkLst>
            <pc:docMk/>
            <pc:sldMk cId="1411332194" sldId="263"/>
            <ac:spMk id="3" creationId="{7005F8F5-4FAD-990E-DCE7-A9406DC2CF13}"/>
          </ac:spMkLst>
        </pc:spChg>
        <pc:spChg chg="add del">
          <ac:chgData name="RENZI LUCA" userId="6fc51642-edd3-495d-b8ac-75d5f3c8ba94" providerId="ADAL" clId="{C8BA604D-6D7B-44DD-A50A-45F42B0C06B4}" dt="2025-04-02T11:08:27.103" v="1827" actId="478"/>
          <ac:spMkLst>
            <pc:docMk/>
            <pc:sldMk cId="1411332194" sldId="263"/>
            <ac:spMk id="5" creationId="{83CBDEF7-F86C-B99C-CF90-8B761BF29DB8}"/>
          </ac:spMkLst>
        </pc:spChg>
        <pc:spChg chg="add del mod">
          <ac:chgData name="RENZI LUCA" userId="6fc51642-edd3-495d-b8ac-75d5f3c8ba94" providerId="ADAL" clId="{C8BA604D-6D7B-44DD-A50A-45F42B0C06B4}" dt="2025-04-02T11:08:46.877" v="1835"/>
          <ac:spMkLst>
            <pc:docMk/>
            <pc:sldMk cId="1411332194" sldId="263"/>
            <ac:spMk id="6" creationId="{7FDF1C16-8B54-4600-CF5F-BC070334CD67}"/>
          </ac:spMkLst>
        </pc:spChg>
        <pc:spChg chg="add del mod">
          <ac:chgData name="RENZI LUCA" userId="6fc51642-edd3-495d-b8ac-75d5f3c8ba94" providerId="ADAL" clId="{C8BA604D-6D7B-44DD-A50A-45F42B0C06B4}" dt="2025-04-02T11:08:46.874" v="1833" actId="478"/>
          <ac:spMkLst>
            <pc:docMk/>
            <pc:sldMk cId="1411332194" sldId="263"/>
            <ac:spMk id="7" creationId="{2A3521FF-EC8E-E6D8-E5EB-C27F35809382}"/>
          </ac:spMkLst>
        </pc:spChg>
        <pc:spChg chg="add mod">
          <ac:chgData name="RENZI LUCA" userId="6fc51642-edd3-495d-b8ac-75d5f3c8ba94" providerId="ADAL" clId="{C8BA604D-6D7B-44DD-A50A-45F42B0C06B4}" dt="2025-04-02T15:09:52.850" v="3868" actId="20577"/>
          <ac:spMkLst>
            <pc:docMk/>
            <pc:sldMk cId="1411332194" sldId="263"/>
            <ac:spMk id="8" creationId="{931A91AF-BB05-EC75-DD62-BD1430A9ABAA}"/>
          </ac:spMkLst>
        </pc:spChg>
      </pc:sldChg>
      <pc:sldChg chg="modSp mod">
        <pc:chgData name="RENZI LUCA" userId="6fc51642-edd3-495d-b8ac-75d5f3c8ba94" providerId="ADAL" clId="{C8BA604D-6D7B-44DD-A50A-45F42B0C06B4}" dt="2025-04-01T11:30:31.995" v="0" actId="1076"/>
        <pc:sldMkLst>
          <pc:docMk/>
          <pc:sldMk cId="2558156762" sldId="264"/>
        </pc:sldMkLst>
        <pc:spChg chg="mod">
          <ac:chgData name="RENZI LUCA" userId="6fc51642-edd3-495d-b8ac-75d5f3c8ba94" providerId="ADAL" clId="{C8BA604D-6D7B-44DD-A50A-45F42B0C06B4}" dt="2025-04-01T11:30:31.995" v="0" actId="1076"/>
          <ac:spMkLst>
            <pc:docMk/>
            <pc:sldMk cId="2558156762" sldId="264"/>
            <ac:spMk id="14" creationId="{08EE6331-879C-9F59-8885-8C26F66039AE}"/>
          </ac:spMkLst>
        </pc:spChg>
      </pc:sldChg>
      <pc:sldChg chg="addSp delSp modSp new mod">
        <pc:chgData name="RENZI LUCA" userId="6fc51642-edd3-495d-b8ac-75d5f3c8ba94" providerId="ADAL" clId="{C8BA604D-6D7B-44DD-A50A-45F42B0C06B4}" dt="2025-04-01T11:50:30.017" v="221"/>
        <pc:sldMkLst>
          <pc:docMk/>
          <pc:sldMk cId="4093237241" sldId="265"/>
        </pc:sldMkLst>
        <pc:spChg chg="add mod">
          <ac:chgData name="RENZI LUCA" userId="6fc51642-edd3-495d-b8ac-75d5f3c8ba94" providerId="ADAL" clId="{C8BA604D-6D7B-44DD-A50A-45F42B0C06B4}" dt="2025-04-01T11:34:33.686" v="5"/>
          <ac:spMkLst>
            <pc:docMk/>
            <pc:sldMk cId="4093237241" sldId="265"/>
            <ac:spMk id="4" creationId="{0D4364AE-13A5-B817-78E4-3DC2D8CC3099}"/>
          </ac:spMkLst>
        </pc:spChg>
      </pc:sldChg>
      <pc:sldChg chg="addSp modSp mod">
        <pc:chgData name="RENZI LUCA" userId="6fc51642-edd3-495d-b8ac-75d5f3c8ba94" providerId="ADAL" clId="{C8BA604D-6D7B-44DD-A50A-45F42B0C06B4}" dt="2025-04-02T10:33:55.692" v="1038" actId="13822"/>
        <pc:sldMkLst>
          <pc:docMk/>
          <pc:sldMk cId="624122259" sldId="266"/>
        </pc:sldMkLst>
        <pc:spChg chg="add mod">
          <ac:chgData name="RENZI LUCA" userId="6fc51642-edd3-495d-b8ac-75d5f3c8ba94" providerId="ADAL" clId="{C8BA604D-6D7B-44DD-A50A-45F42B0C06B4}" dt="2025-04-02T10:33:55.692" v="1038" actId="13822"/>
          <ac:spMkLst>
            <pc:docMk/>
            <pc:sldMk cId="624122259" sldId="266"/>
            <ac:spMk id="4" creationId="{7A4079C2-127F-E9D4-DE29-B73F47F16E9A}"/>
          </ac:spMkLst>
        </pc:spChg>
      </pc:sldChg>
      <pc:sldChg chg="modSp">
        <pc:chgData name="RENZI LUCA" userId="6fc51642-edd3-495d-b8ac-75d5f3c8ba94" providerId="ADAL" clId="{C8BA604D-6D7B-44DD-A50A-45F42B0C06B4}" dt="2025-04-03T17:35:15.787" v="4019" actId="1037"/>
        <pc:sldMkLst>
          <pc:docMk/>
          <pc:sldMk cId="3723692929" sldId="268"/>
        </pc:sldMkLst>
        <pc:picChg chg="mod">
          <ac:chgData name="RENZI LUCA" userId="6fc51642-edd3-495d-b8ac-75d5f3c8ba94" providerId="ADAL" clId="{C8BA604D-6D7B-44DD-A50A-45F42B0C06B4}" dt="2025-04-03T17:34:33.338" v="4011" actId="1076"/>
          <ac:picMkLst>
            <pc:docMk/>
            <pc:sldMk cId="3723692929" sldId="268"/>
            <ac:picMk id="10" creationId="{7F491500-8CA4-92D0-2390-0EB7527DB1E3}"/>
          </ac:picMkLst>
        </pc:picChg>
        <pc:picChg chg="mod">
          <ac:chgData name="RENZI LUCA" userId="6fc51642-edd3-495d-b8ac-75d5f3c8ba94" providerId="ADAL" clId="{C8BA604D-6D7B-44DD-A50A-45F42B0C06B4}" dt="2025-04-03T17:35:15.787" v="4019" actId="1037"/>
          <ac:picMkLst>
            <pc:docMk/>
            <pc:sldMk cId="3723692929" sldId="268"/>
            <ac:picMk id="1026" creationId="{D9F5A042-38A3-1F6C-59FD-4BF5AAFCF42D}"/>
          </ac:picMkLst>
        </pc:picChg>
      </pc:sldChg>
    </pc:docChg>
  </pc:docChgLst>
  <pc:docChgLst>
    <pc:chgData name="TICCHIARELLI DAVIDE" userId="S::s1121687@studenti.univpm.it::8ab65dca-c4e9-46a0-b1fa-2d0fad1c9dd0" providerId="AD" clId="Web-{C6AE6FAF-E4CB-C419-6320-07F4AB9491FD}"/>
    <pc:docChg chg="delSld modSld">
      <pc:chgData name="TICCHIARELLI DAVIDE" userId="S::s1121687@studenti.univpm.it::8ab65dca-c4e9-46a0-b1fa-2d0fad1c9dd0" providerId="AD" clId="Web-{C6AE6FAF-E4CB-C419-6320-07F4AB9491FD}" dt="2025-04-02T16:35:13.719" v="374"/>
      <pc:docMkLst>
        <pc:docMk/>
      </pc:docMkLst>
      <pc:sldChg chg="addSp delSp modSp">
        <pc:chgData name="TICCHIARELLI DAVIDE" userId="S::s1121687@studenti.univpm.it::8ab65dca-c4e9-46a0-b1fa-2d0fad1c9dd0" providerId="AD" clId="Web-{C6AE6FAF-E4CB-C419-6320-07F4AB9491FD}" dt="2025-04-02T15:08:10.447" v="23" actId="1076"/>
        <pc:sldMkLst>
          <pc:docMk/>
          <pc:sldMk cId="2282070823" sldId="259"/>
        </pc:sldMkLst>
        <pc:picChg chg="add mod modCrop">
          <ac:chgData name="TICCHIARELLI DAVIDE" userId="S::s1121687@studenti.univpm.it::8ab65dca-c4e9-46a0-b1fa-2d0fad1c9dd0" providerId="AD" clId="Web-{C6AE6FAF-E4CB-C419-6320-07F4AB9491FD}" dt="2025-04-02T15:08:10.447" v="23" actId="1076"/>
          <ac:picMkLst>
            <pc:docMk/>
            <pc:sldMk cId="2282070823" sldId="259"/>
            <ac:picMk id="2" creationId="{5AB37E74-0D1E-387D-96BC-3E8C9FAF456F}"/>
          </ac:picMkLst>
        </pc:picChg>
        <pc:picChg chg="del">
          <ac:chgData name="TICCHIARELLI DAVIDE" userId="S::s1121687@studenti.univpm.it::8ab65dca-c4e9-46a0-b1fa-2d0fad1c9dd0" providerId="AD" clId="Web-{C6AE6FAF-E4CB-C419-6320-07F4AB9491FD}" dt="2025-04-02T15:06:59.569" v="0"/>
          <ac:picMkLst>
            <pc:docMk/>
            <pc:sldMk cId="2282070823" sldId="259"/>
            <ac:picMk id="6" creationId="{7CFCF6C6-CE96-9E09-4358-1D61B65D60EB}"/>
          </ac:picMkLst>
        </pc:picChg>
      </pc:sldChg>
      <pc:sldChg chg="addSp delSp modSp addAnim delAnim modAnim">
        <pc:chgData name="TICCHIARELLI DAVIDE" userId="S::s1121687@studenti.univpm.it::8ab65dca-c4e9-46a0-b1fa-2d0fad1c9dd0" providerId="AD" clId="Web-{C6AE6FAF-E4CB-C419-6320-07F4AB9491FD}" dt="2025-04-02T16:20:29.024" v="158" actId="14100"/>
        <pc:sldMkLst>
          <pc:docMk/>
          <pc:sldMk cId="3675787522" sldId="261"/>
        </pc:sldMkLst>
        <pc:picChg chg="add mod">
          <ac:chgData name="TICCHIARELLI DAVIDE" userId="S::s1121687@studenti.univpm.it::8ab65dca-c4e9-46a0-b1fa-2d0fad1c9dd0" providerId="AD" clId="Web-{C6AE6FAF-E4CB-C419-6320-07F4AB9491FD}" dt="2025-04-02T15:27:39.616" v="131" actId="1076"/>
          <ac:picMkLst>
            <pc:docMk/>
            <pc:sldMk cId="3675787522" sldId="261"/>
            <ac:picMk id="2" creationId="{8970F419-BB0F-9386-83D8-6A2B793ED9AA}"/>
          </ac:picMkLst>
        </pc:picChg>
        <pc:picChg chg="mod">
          <ac:chgData name="TICCHIARELLI DAVIDE" userId="S::s1121687@studenti.univpm.it::8ab65dca-c4e9-46a0-b1fa-2d0fad1c9dd0" providerId="AD" clId="Web-{C6AE6FAF-E4CB-C419-6320-07F4AB9491FD}" dt="2025-04-02T15:38:14.046" v="150" actId="1076"/>
          <ac:picMkLst>
            <pc:docMk/>
            <pc:sldMk cId="3675787522" sldId="261"/>
            <ac:picMk id="3" creationId="{5ABFB215-8A62-A92E-183E-8D7D5CE551BC}"/>
          </ac:picMkLst>
        </pc:picChg>
        <pc:picChg chg="add del mod">
          <ac:chgData name="TICCHIARELLI DAVIDE" userId="S::s1121687@studenti.univpm.it::8ab65dca-c4e9-46a0-b1fa-2d0fad1c9dd0" providerId="AD" clId="Web-{C6AE6FAF-E4CB-C419-6320-07F4AB9491FD}" dt="2025-04-02T15:27:35.428" v="128"/>
          <ac:picMkLst>
            <pc:docMk/>
            <pc:sldMk cId="3675787522" sldId="261"/>
            <ac:picMk id="3" creationId="{A3630C94-5EA5-EDF4-E90E-403423A2848E}"/>
          </ac:picMkLst>
        </pc:picChg>
        <pc:picChg chg="mod">
          <ac:chgData name="TICCHIARELLI DAVIDE" userId="S::s1121687@studenti.univpm.it::8ab65dca-c4e9-46a0-b1fa-2d0fad1c9dd0" providerId="AD" clId="Web-{C6AE6FAF-E4CB-C419-6320-07F4AB9491FD}" dt="2025-04-02T15:39:12.142" v="156" actId="1076"/>
          <ac:picMkLst>
            <pc:docMk/>
            <pc:sldMk cId="3675787522" sldId="261"/>
            <ac:picMk id="5" creationId="{1BF82B26-2492-7C11-ACC8-14B0C347E331}"/>
          </ac:picMkLst>
        </pc:picChg>
        <pc:picChg chg="add del mod">
          <ac:chgData name="TICCHIARELLI DAVIDE" userId="S::s1121687@studenti.univpm.it::8ab65dca-c4e9-46a0-b1fa-2d0fad1c9dd0" providerId="AD" clId="Web-{C6AE6FAF-E4CB-C419-6320-07F4AB9491FD}" dt="2025-04-02T15:27:30.428" v="123"/>
          <ac:picMkLst>
            <pc:docMk/>
            <pc:sldMk cId="3675787522" sldId="261"/>
            <ac:picMk id="5" creationId="{D1D42E1F-6187-A050-AC2E-369EC0489538}"/>
          </ac:picMkLst>
        </pc:picChg>
        <pc:picChg chg="mod">
          <ac:chgData name="TICCHIARELLI DAVIDE" userId="S::s1121687@studenti.univpm.it::8ab65dca-c4e9-46a0-b1fa-2d0fad1c9dd0" providerId="AD" clId="Web-{C6AE6FAF-E4CB-C419-6320-07F4AB9491FD}" dt="2025-04-02T15:39:03.298" v="154" actId="1076"/>
          <ac:picMkLst>
            <pc:docMk/>
            <pc:sldMk cId="3675787522" sldId="261"/>
            <ac:picMk id="6" creationId="{F67ADD90-1789-B6D9-B147-500F430400BA}"/>
          </ac:picMkLst>
        </pc:picChg>
        <pc:picChg chg="add mod">
          <ac:chgData name="TICCHIARELLI DAVIDE" userId="S::s1121687@studenti.univpm.it::8ab65dca-c4e9-46a0-b1fa-2d0fad1c9dd0" providerId="AD" clId="Web-{C6AE6FAF-E4CB-C419-6320-07F4AB9491FD}" dt="2025-04-02T16:20:29.024" v="158" actId="14100"/>
          <ac:picMkLst>
            <pc:docMk/>
            <pc:sldMk cId="3675787522" sldId="261"/>
            <ac:picMk id="7" creationId="{F14EF888-A45B-AF23-18BA-197E2AD838C3}"/>
          </ac:picMkLst>
        </pc:picChg>
        <pc:picChg chg="add del mod">
          <ac:chgData name="TICCHIARELLI DAVIDE" userId="S::s1121687@studenti.univpm.it::8ab65dca-c4e9-46a0-b1fa-2d0fad1c9dd0" providerId="AD" clId="Web-{C6AE6FAF-E4CB-C419-6320-07F4AB9491FD}" dt="2025-04-02T15:27:38.085" v="130"/>
          <ac:picMkLst>
            <pc:docMk/>
            <pc:sldMk cId="3675787522" sldId="261"/>
            <ac:picMk id="8" creationId="{24FBDBF3-D0C2-CA27-A62B-7AAC9C3B4AA9}"/>
          </ac:picMkLst>
        </pc:picChg>
        <pc:picChg chg="mod">
          <ac:chgData name="TICCHIARELLI DAVIDE" userId="S::s1121687@studenti.univpm.it::8ab65dca-c4e9-46a0-b1fa-2d0fad1c9dd0" providerId="AD" clId="Web-{C6AE6FAF-E4CB-C419-6320-07F4AB9491FD}" dt="2025-04-02T15:39:08.423" v="155" actId="1076"/>
          <ac:picMkLst>
            <pc:docMk/>
            <pc:sldMk cId="3675787522" sldId="261"/>
            <ac:picMk id="1026" creationId="{5EAC5C0B-5D4E-4F38-4CAE-C687A1ACA105}"/>
          </ac:picMkLst>
        </pc:picChg>
        <pc:picChg chg="del mod">
          <ac:chgData name="TICCHIARELLI DAVIDE" userId="S::s1121687@studenti.univpm.it::8ab65dca-c4e9-46a0-b1fa-2d0fad1c9dd0" providerId="AD" clId="Web-{C6AE6FAF-E4CB-C419-6320-07F4AB9491FD}" dt="2025-04-02T15:36:25.355" v="143"/>
          <ac:picMkLst>
            <pc:docMk/>
            <pc:sldMk cId="3675787522" sldId="261"/>
            <ac:picMk id="1028" creationId="{B50CFC7A-AD03-5F8F-DC2B-1972F5C8743B}"/>
          </ac:picMkLst>
        </pc:picChg>
      </pc:sldChg>
      <pc:sldChg chg="modSp">
        <pc:chgData name="TICCHIARELLI DAVIDE" userId="S::s1121687@studenti.univpm.it::8ab65dca-c4e9-46a0-b1fa-2d0fad1c9dd0" providerId="AD" clId="Web-{C6AE6FAF-E4CB-C419-6320-07F4AB9491FD}" dt="2025-04-02T16:35:13.719" v="374"/>
        <pc:sldMkLst>
          <pc:docMk/>
          <pc:sldMk cId="1337621079" sldId="262"/>
        </pc:sldMkLst>
        <pc:spChg chg="mod">
          <ac:chgData name="TICCHIARELLI DAVIDE" userId="S::s1121687@studenti.univpm.it::8ab65dca-c4e9-46a0-b1fa-2d0fad1c9dd0" providerId="AD" clId="Web-{C6AE6FAF-E4CB-C419-6320-07F4AB9491FD}" dt="2025-04-02T16:30:50.118" v="279" actId="20577"/>
          <ac:spMkLst>
            <pc:docMk/>
            <pc:sldMk cId="1337621079" sldId="262"/>
            <ac:spMk id="3" creationId="{5940AB02-5ECA-ECAD-1FC4-4AADF1A4B9E7}"/>
          </ac:spMkLst>
        </pc:spChg>
        <pc:graphicFrameChg chg="mod modGraphic">
          <ac:chgData name="TICCHIARELLI DAVIDE" userId="S::s1121687@studenti.univpm.it::8ab65dca-c4e9-46a0-b1fa-2d0fad1c9dd0" providerId="AD" clId="Web-{C6AE6FAF-E4CB-C419-6320-07F4AB9491FD}" dt="2025-04-02T16:35:13.719" v="374"/>
          <ac:graphicFrameMkLst>
            <pc:docMk/>
            <pc:sldMk cId="1337621079" sldId="262"/>
            <ac:graphicFrameMk id="2" creationId="{36ACF7E0-E226-8DF6-D790-038387589D1C}"/>
          </ac:graphicFrameMkLst>
        </pc:graphicFrameChg>
      </pc:sldChg>
      <pc:sldChg chg="modSp">
        <pc:chgData name="TICCHIARELLI DAVIDE" userId="S::s1121687@studenti.univpm.it::8ab65dca-c4e9-46a0-b1fa-2d0fad1c9dd0" providerId="AD" clId="Web-{C6AE6FAF-E4CB-C419-6320-07F4AB9491FD}" dt="2025-04-02T16:26:51.940" v="269" actId="20577"/>
        <pc:sldMkLst>
          <pc:docMk/>
          <pc:sldMk cId="1411332194" sldId="263"/>
        </pc:sldMkLst>
        <pc:spChg chg="mod">
          <ac:chgData name="TICCHIARELLI DAVIDE" userId="S::s1121687@studenti.univpm.it::8ab65dca-c4e9-46a0-b1fa-2d0fad1c9dd0" providerId="AD" clId="Web-{C6AE6FAF-E4CB-C419-6320-07F4AB9491FD}" dt="2025-04-02T16:26:15.424" v="238" actId="14100"/>
          <ac:spMkLst>
            <pc:docMk/>
            <pc:sldMk cId="1411332194" sldId="263"/>
            <ac:spMk id="4" creationId="{20F11108-482B-CAD3-B1F7-9D6ADFE89667}"/>
          </ac:spMkLst>
        </pc:spChg>
        <pc:spChg chg="mod">
          <ac:chgData name="TICCHIARELLI DAVIDE" userId="S::s1121687@studenti.univpm.it::8ab65dca-c4e9-46a0-b1fa-2d0fad1c9dd0" providerId="AD" clId="Web-{C6AE6FAF-E4CB-C419-6320-07F4AB9491FD}" dt="2025-04-02T16:26:51.940" v="269" actId="20577"/>
          <ac:spMkLst>
            <pc:docMk/>
            <pc:sldMk cId="1411332194" sldId="263"/>
            <ac:spMk id="8" creationId="{931A91AF-BB05-EC75-DD62-BD1430A9ABAA}"/>
          </ac:spMkLst>
        </pc:spChg>
      </pc:sldChg>
      <pc:sldChg chg="modTransition addAnim delAnim modAnim">
        <pc:chgData name="TICCHIARELLI DAVIDE" userId="S::s1121687@studenti.univpm.it::8ab65dca-c4e9-46a0-b1fa-2d0fad1c9dd0" providerId="AD" clId="Web-{C6AE6FAF-E4CB-C419-6320-07F4AB9491FD}" dt="2025-04-02T15:18:24.860" v="71"/>
        <pc:sldMkLst>
          <pc:docMk/>
          <pc:sldMk cId="2558156762" sldId="264"/>
        </pc:sldMkLst>
      </pc:sldChg>
      <pc:sldChg chg="addSp delSp modSp">
        <pc:chgData name="TICCHIARELLI DAVIDE" userId="S::s1121687@studenti.univpm.it::8ab65dca-c4e9-46a0-b1fa-2d0fad1c9dd0" providerId="AD" clId="Web-{C6AE6FAF-E4CB-C419-6320-07F4AB9491FD}" dt="2025-04-02T16:27:54.459" v="273" actId="1076"/>
        <pc:sldMkLst>
          <pc:docMk/>
          <pc:sldMk cId="4093237241" sldId="265"/>
        </pc:sldMkLst>
        <pc:picChg chg="add mod">
          <ac:chgData name="TICCHIARELLI DAVIDE" userId="S::s1121687@studenti.univpm.it::8ab65dca-c4e9-46a0-b1fa-2d0fad1c9dd0" providerId="AD" clId="Web-{C6AE6FAF-E4CB-C419-6320-07F4AB9491FD}" dt="2025-04-02T16:27:54.459" v="273" actId="1076"/>
          <ac:picMkLst>
            <pc:docMk/>
            <pc:sldMk cId="4093237241" sldId="265"/>
            <ac:picMk id="2" creationId="{713FB95D-C8F0-FE43-F974-35427699E621}"/>
          </ac:picMkLst>
        </pc:picChg>
        <pc:picChg chg="del">
          <ac:chgData name="TICCHIARELLI DAVIDE" userId="S::s1121687@studenti.univpm.it::8ab65dca-c4e9-46a0-b1fa-2d0fad1c9dd0" providerId="AD" clId="Web-{C6AE6FAF-E4CB-C419-6320-07F4AB9491FD}" dt="2025-04-02T16:26:54.659" v="270"/>
          <ac:picMkLst>
            <pc:docMk/>
            <pc:sldMk cId="4093237241" sldId="265"/>
            <ac:picMk id="5" creationId="{F62D1D62-FB25-1B98-4009-1E795B1E5FFB}"/>
          </ac:picMkLst>
        </pc:picChg>
      </pc:sldChg>
      <pc:sldChg chg="del">
        <pc:chgData name="TICCHIARELLI DAVIDE" userId="S::s1121687@studenti.univpm.it::8ab65dca-c4e9-46a0-b1fa-2d0fad1c9dd0" providerId="AD" clId="Web-{C6AE6FAF-E4CB-C419-6320-07F4AB9491FD}" dt="2025-04-02T15:11:58.924" v="26"/>
        <pc:sldMkLst>
          <pc:docMk/>
          <pc:sldMk cId="31225875" sldId="267"/>
        </pc:sldMkLst>
      </pc:sldChg>
      <pc:sldChg chg="del">
        <pc:chgData name="TICCHIARELLI DAVIDE" userId="S::s1121687@studenti.univpm.it::8ab65dca-c4e9-46a0-b1fa-2d0fad1c9dd0" providerId="AD" clId="Web-{C6AE6FAF-E4CB-C419-6320-07F4AB9491FD}" dt="2025-04-02T15:11:59.611" v="27"/>
        <pc:sldMkLst>
          <pc:docMk/>
          <pc:sldMk cId="1383361658" sldId="268"/>
        </pc:sldMkLst>
      </pc:sldChg>
    </pc:docChg>
  </pc:docChgLst>
  <pc:docChgLst>
    <pc:chgData name="MARINO GIAMPAOLO" userId="S::s1121678@studenti.univpm.it::25a49e11-a16c-4b24-8da0-47fedfca03aa" providerId="AD" clId="Web-{44189C7F-E28A-405C-A88E-1153FB7F0782}"/>
    <pc:docChg chg="addSld delSld modSld">
      <pc:chgData name="MARINO GIAMPAOLO" userId="S::s1121678@studenti.univpm.it::25a49e11-a16c-4b24-8da0-47fedfca03aa" providerId="AD" clId="Web-{44189C7F-E28A-405C-A88E-1153FB7F0782}" dt="2025-04-03T09:31:04.471" v="42" actId="14100"/>
      <pc:docMkLst>
        <pc:docMk/>
      </pc:docMkLst>
      <pc:sldChg chg="modSp">
        <pc:chgData name="MARINO GIAMPAOLO" userId="S::s1121678@studenti.univpm.it::25a49e11-a16c-4b24-8da0-47fedfca03aa" providerId="AD" clId="Web-{44189C7F-E28A-405C-A88E-1153FB7F0782}" dt="2025-04-03T08:08:33.284" v="4" actId="20577"/>
        <pc:sldMkLst>
          <pc:docMk/>
          <pc:sldMk cId="1411332194" sldId="263"/>
        </pc:sldMkLst>
        <pc:spChg chg="mod">
          <ac:chgData name="MARINO GIAMPAOLO" userId="S::s1121678@studenti.univpm.it::25a49e11-a16c-4b24-8da0-47fedfca03aa" providerId="AD" clId="Web-{44189C7F-E28A-405C-A88E-1153FB7F0782}" dt="2025-04-03T08:08:33.284" v="4" actId="20577"/>
          <ac:spMkLst>
            <pc:docMk/>
            <pc:sldMk cId="1411332194" sldId="263"/>
            <ac:spMk id="8" creationId="{931A91AF-BB05-EC75-DD62-BD1430A9ABAA}"/>
          </ac:spMkLst>
        </pc:spChg>
      </pc:sldChg>
      <pc:sldChg chg="modSp">
        <pc:chgData name="MARINO GIAMPAOLO" userId="S::s1121678@studenti.univpm.it::25a49e11-a16c-4b24-8da0-47fedfca03aa" providerId="AD" clId="Web-{44189C7F-E28A-405C-A88E-1153FB7F0782}" dt="2025-04-03T09:31:04.471" v="42" actId="14100"/>
        <pc:sldMkLst>
          <pc:docMk/>
          <pc:sldMk cId="2953277630" sldId="269"/>
        </pc:sldMkLst>
        <pc:spChg chg="mod">
          <ac:chgData name="MARINO GIAMPAOLO" userId="S::s1121678@studenti.univpm.it::25a49e11-a16c-4b24-8da0-47fedfca03aa" providerId="AD" clId="Web-{44189C7F-E28A-405C-A88E-1153FB7F0782}" dt="2025-04-03T09:31:04.471" v="42" actId="14100"/>
          <ac:spMkLst>
            <pc:docMk/>
            <pc:sldMk cId="2953277630" sldId="269"/>
            <ac:spMk id="4" creationId="{0C16777B-6BAD-1938-62A0-6DE3EB1D7D55}"/>
          </ac:spMkLst>
        </pc:spChg>
        <pc:spChg chg="mod">
          <ac:chgData name="MARINO GIAMPAOLO" userId="S::s1121678@studenti.univpm.it::25a49e11-a16c-4b24-8da0-47fedfca03aa" providerId="AD" clId="Web-{44189C7F-E28A-405C-A88E-1153FB7F0782}" dt="2025-04-03T09:31:00.784" v="41" actId="1076"/>
          <ac:spMkLst>
            <pc:docMk/>
            <pc:sldMk cId="2953277630" sldId="269"/>
            <ac:spMk id="8" creationId="{E764BB6A-3998-403D-6907-92C05EA52AA4}"/>
          </ac:spMkLst>
        </pc:spChg>
      </pc:sldChg>
      <pc:sldChg chg="addSp delSp modSp new del">
        <pc:chgData name="MARINO GIAMPAOLO" userId="S::s1121678@studenti.univpm.it::25a49e11-a16c-4b24-8da0-47fedfca03aa" providerId="AD" clId="Web-{44189C7F-E28A-405C-A88E-1153FB7F0782}" dt="2025-04-03T08:51:00.405" v="29"/>
        <pc:sldMkLst>
          <pc:docMk/>
          <pc:sldMk cId="2327318720" sldId="270"/>
        </pc:sldMkLst>
        <pc:spChg chg="mod">
          <ac:chgData name="MARINO GIAMPAOLO" userId="S::s1121678@studenti.univpm.it::25a49e11-a16c-4b24-8da0-47fedfca03aa" providerId="AD" clId="Web-{44189C7F-E28A-405C-A88E-1153FB7F0782}" dt="2025-04-03T08:43:57.950" v="16" actId="1076"/>
          <ac:spMkLst>
            <pc:docMk/>
            <pc:sldMk cId="2327318720" sldId="270"/>
            <ac:spMk id="2" creationId="{A8D02165-565F-F6A0-67FE-F65AE82FE16A}"/>
          </ac:spMkLst>
        </pc:spChg>
        <pc:spChg chg="del">
          <ac:chgData name="MARINO GIAMPAOLO" userId="S::s1121678@studenti.univpm.it::25a49e11-a16c-4b24-8da0-47fedfca03aa" providerId="AD" clId="Web-{44189C7F-E28A-405C-A88E-1153FB7F0782}" dt="2025-04-03T08:43:49.418" v="14"/>
          <ac:spMkLst>
            <pc:docMk/>
            <pc:sldMk cId="2327318720" sldId="270"/>
            <ac:spMk id="3" creationId="{5A8D4391-8507-4C14-600B-7DC05112E9B2}"/>
          </ac:spMkLst>
        </pc:spChg>
        <pc:picChg chg="add del mod">
          <ac:chgData name="MARINO GIAMPAOLO" userId="S::s1121678@studenti.univpm.it::25a49e11-a16c-4b24-8da0-47fedfca03aa" providerId="AD" clId="Web-{44189C7F-E28A-405C-A88E-1153FB7F0782}" dt="2025-04-03T08:44:34.468" v="22"/>
          <ac:picMkLst>
            <pc:docMk/>
            <pc:sldMk cId="2327318720" sldId="270"/>
            <ac:picMk id="4" creationId="{42CFAB1D-8303-6447-0166-92D387B133D1}"/>
          </ac:picMkLst>
        </pc:picChg>
        <pc:picChg chg="add mod">
          <ac:chgData name="MARINO GIAMPAOLO" userId="S::s1121678@studenti.univpm.it::25a49e11-a16c-4b24-8da0-47fedfca03aa" providerId="AD" clId="Web-{44189C7F-E28A-405C-A88E-1153FB7F0782}" dt="2025-04-03T08:45:53.756" v="28" actId="1076"/>
          <ac:picMkLst>
            <pc:docMk/>
            <pc:sldMk cId="2327318720" sldId="270"/>
            <ac:picMk id="5" creationId="{63E417AF-11D9-0D50-64C4-A7A48110D196}"/>
          </ac:picMkLst>
        </pc:picChg>
      </pc:sldChg>
      <pc:sldChg chg="modSp">
        <pc:chgData name="MARINO GIAMPAOLO" userId="S::s1121678@studenti.univpm.it::25a49e11-a16c-4b24-8da0-47fedfca03aa" providerId="AD" clId="Web-{44189C7F-E28A-405C-A88E-1153FB7F0782}" dt="2025-04-03T08:57:29.358" v="30" actId="14100"/>
        <pc:sldMkLst>
          <pc:docMk/>
          <pc:sldMk cId="3914522138" sldId="270"/>
        </pc:sldMkLst>
        <pc:spChg chg="mod">
          <ac:chgData name="MARINO GIAMPAOLO" userId="S::s1121678@studenti.univpm.it::25a49e11-a16c-4b24-8da0-47fedfca03aa" providerId="AD" clId="Web-{44189C7F-E28A-405C-A88E-1153FB7F0782}" dt="2025-04-03T08:57:29.358" v="30" actId="14100"/>
          <ac:spMkLst>
            <pc:docMk/>
            <pc:sldMk cId="3914522138" sldId="270"/>
            <ac:spMk id="4" creationId="{C5C47AE3-3A3E-B1B7-676D-206DE9CFB516}"/>
          </ac:spMkLst>
        </pc:spChg>
      </pc:sldChg>
    </pc:docChg>
  </pc:docChgLst>
  <pc:docChgLst>
    <pc:chgData name="CIOTTI NICCOLÒ" userId="c70ffc01-3c3f-452a-ac69-5d854b7c020e" providerId="ADAL" clId="{5CF3BF02-3C0A-B941-958D-321C478766F6}"/>
    <pc:docChg chg="undo redo custSel modSld">
      <pc:chgData name="CIOTTI NICCOLÒ" userId="c70ffc01-3c3f-452a-ac69-5d854b7c020e" providerId="ADAL" clId="{5CF3BF02-3C0A-B941-958D-321C478766F6}" dt="2025-04-03T16:03:14.837" v="25" actId="1076"/>
      <pc:docMkLst>
        <pc:docMk/>
      </pc:docMkLst>
      <pc:sldChg chg="addSp delSp modSp">
        <pc:chgData name="CIOTTI NICCOLÒ" userId="c70ffc01-3c3f-452a-ac69-5d854b7c020e" providerId="ADAL" clId="{5CF3BF02-3C0A-B941-958D-321C478766F6}" dt="2025-04-03T16:03:14.837" v="25" actId="1076"/>
        <pc:sldMkLst>
          <pc:docMk/>
          <pc:sldMk cId="3723692929" sldId="268"/>
        </pc:sldMkLst>
        <pc:spChg chg="mod">
          <ac:chgData name="CIOTTI NICCOLÒ" userId="c70ffc01-3c3f-452a-ac69-5d854b7c020e" providerId="ADAL" clId="{5CF3BF02-3C0A-B941-958D-321C478766F6}" dt="2025-04-03T16:03:14.837" v="25" actId="1076"/>
          <ac:spMkLst>
            <pc:docMk/>
            <pc:sldMk cId="3723692929" sldId="268"/>
            <ac:spMk id="4" creationId="{DAB8BDD1-598D-8786-6356-B1C76832DD1F}"/>
          </ac:spMkLst>
        </pc:spChg>
        <pc:inkChg chg="add del">
          <ac:chgData name="CIOTTI NICCOLÒ" userId="c70ffc01-3c3f-452a-ac69-5d854b7c020e" providerId="ADAL" clId="{5CF3BF02-3C0A-B941-958D-321C478766F6}" dt="2025-04-03T15:39:55.994" v="6"/>
          <ac:inkMkLst>
            <pc:docMk/>
            <pc:sldMk cId="3723692929" sldId="268"/>
            <ac:inkMk id="9" creationId="{F49EB58C-13BD-86E8-6DD1-79B3E0898BC4}"/>
          </ac:inkMkLst>
        </pc:inkChg>
        <pc:inkChg chg="add del">
          <ac:chgData name="CIOTTI NICCOLÒ" userId="c70ffc01-3c3f-452a-ac69-5d854b7c020e" providerId="ADAL" clId="{5CF3BF02-3C0A-B941-958D-321C478766F6}" dt="2025-04-03T15:39:55.329" v="5"/>
          <ac:inkMkLst>
            <pc:docMk/>
            <pc:sldMk cId="3723692929" sldId="268"/>
            <ac:inkMk id="10" creationId="{723AD3B3-6522-C7A5-D4E5-ED3689580191}"/>
          </ac:inkMkLst>
        </pc:inkChg>
        <pc:inkChg chg="add del">
          <ac:chgData name="CIOTTI NICCOLÒ" userId="c70ffc01-3c3f-452a-ac69-5d854b7c020e" providerId="ADAL" clId="{5CF3BF02-3C0A-B941-958D-321C478766F6}" dt="2025-04-03T15:39:54.859" v="4"/>
          <ac:inkMkLst>
            <pc:docMk/>
            <pc:sldMk cId="3723692929" sldId="268"/>
            <ac:inkMk id="11" creationId="{EAB7D40C-F03E-EFC0-D00F-1155299F75D0}"/>
          </ac:inkMkLst>
        </pc:inkChg>
        <pc:inkChg chg="add del reco">
          <ac:chgData name="CIOTTI NICCOLÒ" userId="c70ffc01-3c3f-452a-ac69-5d854b7c020e" providerId="ADAL" clId="{5CF3BF02-3C0A-B941-958D-321C478766F6}" dt="2025-04-03T15:39:54.859" v="4"/>
          <ac:inkMkLst>
            <pc:docMk/>
            <pc:sldMk cId="3723692929" sldId="268"/>
            <ac:inkMk id="12" creationId="{11871E3E-F28F-BD3C-03CF-A77802AE22D0}"/>
          </ac:inkMkLst>
        </pc:inkChg>
      </pc:sldChg>
    </pc:docChg>
  </pc:docChgLst>
  <pc:docChgLst>
    <pc:chgData name="TICCHIARELLI DAVIDE" userId="S::s1121687@studenti.univpm.it::8ab65dca-c4e9-46a0-b1fa-2d0fad1c9dd0" providerId="AD" clId="Web-{13A7B16B-933E-7C17-861B-FC1E550C02C8}"/>
    <pc:docChg chg="addSld delSld modSld modMainMaster">
      <pc:chgData name="TICCHIARELLI DAVIDE" userId="S::s1121687@studenti.univpm.it::8ab65dca-c4e9-46a0-b1fa-2d0fad1c9dd0" providerId="AD" clId="Web-{13A7B16B-933E-7C17-861B-FC1E550C02C8}" dt="2025-04-03T10:01:08.957" v="73"/>
      <pc:docMkLst>
        <pc:docMk/>
      </pc:docMkLst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2861527182" sldId="256"/>
        </pc:sldMkLst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3963969819" sldId="257"/>
        </pc:sldMkLst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1984997244" sldId="258"/>
        </pc:sldMkLst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2282070823" sldId="259"/>
        </pc:sldMkLst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1122771421" sldId="260"/>
        </pc:sldMkLst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3675787522" sldId="261"/>
        </pc:sldMkLst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1337621079" sldId="262"/>
        </pc:sldMkLst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1411332194" sldId="263"/>
        </pc:sldMkLst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2558156762" sldId="264"/>
        </pc:sldMkLst>
      </pc:sldChg>
      <pc:sldChg chg="addSp delSp modSp mod">
        <pc:chgData name="TICCHIARELLI DAVIDE" userId="S::s1121687@studenti.univpm.it::8ab65dca-c4e9-46a0-b1fa-2d0fad1c9dd0" providerId="AD" clId="Web-{13A7B16B-933E-7C17-861B-FC1E550C02C8}" dt="2025-04-03T09:51:37.243" v="34" actId="1076"/>
        <pc:sldMkLst>
          <pc:docMk/>
          <pc:sldMk cId="4093237241" sldId="265"/>
        </pc:sldMkLst>
        <pc:picChg chg="add del mod">
          <ac:chgData name="TICCHIARELLI DAVIDE" userId="S::s1121687@studenti.univpm.it::8ab65dca-c4e9-46a0-b1fa-2d0fad1c9dd0" providerId="AD" clId="Web-{13A7B16B-933E-7C17-861B-FC1E550C02C8}" dt="2025-04-03T09:51:31.399" v="31"/>
          <ac:picMkLst>
            <pc:docMk/>
            <pc:sldMk cId="4093237241" sldId="265"/>
            <ac:picMk id="2" creationId="{4543AF04-19B1-EA1B-2B6A-85E8A39D39E0}"/>
          </ac:picMkLst>
        </pc:picChg>
        <pc:picChg chg="del">
          <ac:chgData name="TICCHIARELLI DAVIDE" userId="S::s1121687@studenti.univpm.it::8ab65dca-c4e9-46a0-b1fa-2d0fad1c9dd0" providerId="AD" clId="Web-{13A7B16B-933E-7C17-861B-FC1E550C02C8}" dt="2025-04-03T09:50:03.455" v="25"/>
          <ac:picMkLst>
            <pc:docMk/>
            <pc:sldMk cId="4093237241" sldId="265"/>
            <ac:picMk id="3" creationId="{72F35A2D-A25B-AD3A-8CDD-21C865B102FF}"/>
          </ac:picMkLst>
        </pc:picChg>
        <pc:picChg chg="add mod">
          <ac:chgData name="TICCHIARELLI DAVIDE" userId="S::s1121687@studenti.univpm.it::8ab65dca-c4e9-46a0-b1fa-2d0fad1c9dd0" providerId="AD" clId="Web-{13A7B16B-933E-7C17-861B-FC1E550C02C8}" dt="2025-04-03T09:51:37.243" v="34" actId="1076"/>
          <ac:picMkLst>
            <pc:docMk/>
            <pc:sldMk cId="4093237241" sldId="265"/>
            <ac:picMk id="5" creationId="{1C9305C0-0ED1-E17E-0D09-9F28FAE14766}"/>
          </ac:picMkLst>
        </pc:picChg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624122259" sldId="266"/>
        </pc:sldMkLst>
      </pc:sldChg>
      <pc:sldChg chg="modSp del mod setBg modClrScheme chgLayout">
        <pc:chgData name="TICCHIARELLI DAVIDE" userId="S::s1121687@studenti.univpm.it::8ab65dca-c4e9-46a0-b1fa-2d0fad1c9dd0" providerId="AD" clId="Web-{13A7B16B-933E-7C17-861B-FC1E550C02C8}" dt="2025-04-03T09:55:57.856" v="40"/>
        <pc:sldMkLst>
          <pc:docMk/>
          <pc:sldMk cId="2714143057" sldId="267"/>
        </pc:sldMkLst>
        <pc:spChg chg="mod ord">
          <ac:chgData name="TICCHIARELLI DAVIDE" userId="S::s1121687@studenti.univpm.it::8ab65dca-c4e9-46a0-b1fa-2d0fad1c9dd0" providerId="AD" clId="Web-{13A7B16B-933E-7C17-861B-FC1E550C02C8}" dt="2025-04-03T09:54:17.958" v="39" actId="20577"/>
          <ac:spMkLst>
            <pc:docMk/>
            <pc:sldMk cId="2714143057" sldId="267"/>
            <ac:spMk id="2" creationId="{C7988594-710D-113D-BDCF-386BE853B558}"/>
          </ac:spMkLst>
        </pc:spChg>
      </pc:sldChg>
      <pc:sldChg chg="mod">
        <pc:chgData name="TICCHIARELLI DAVIDE" userId="S::s1121687@studenti.univpm.it::8ab65dca-c4e9-46a0-b1fa-2d0fad1c9dd0" providerId="AD" clId="Web-{13A7B16B-933E-7C17-861B-FC1E550C02C8}" dt="2025-04-03T09:38:06.886" v="9"/>
        <pc:sldMkLst>
          <pc:docMk/>
          <pc:sldMk cId="3723692929" sldId="268"/>
        </pc:sldMkLst>
      </pc:sldChg>
      <pc:sldChg chg="modSp mod">
        <pc:chgData name="TICCHIARELLI DAVIDE" userId="S::s1121687@studenti.univpm.it::8ab65dca-c4e9-46a0-b1fa-2d0fad1c9dd0" providerId="AD" clId="Web-{13A7B16B-933E-7C17-861B-FC1E550C02C8}" dt="2025-04-03T10:00:45.549" v="71" actId="20577"/>
        <pc:sldMkLst>
          <pc:docMk/>
          <pc:sldMk cId="2953277630" sldId="269"/>
        </pc:sldMkLst>
        <pc:spChg chg="mod">
          <ac:chgData name="TICCHIARELLI DAVIDE" userId="S::s1121687@studenti.univpm.it::8ab65dca-c4e9-46a0-b1fa-2d0fad1c9dd0" providerId="AD" clId="Web-{13A7B16B-933E-7C17-861B-FC1E550C02C8}" dt="2025-04-03T10:00:45.549" v="71" actId="20577"/>
          <ac:spMkLst>
            <pc:docMk/>
            <pc:sldMk cId="2953277630" sldId="269"/>
            <ac:spMk id="8" creationId="{E764BB6A-3998-403D-6907-92C05EA52AA4}"/>
          </ac:spMkLst>
        </pc:spChg>
      </pc:sldChg>
      <pc:sldChg chg="modSp mod">
        <pc:chgData name="TICCHIARELLI DAVIDE" userId="S::s1121687@studenti.univpm.it::8ab65dca-c4e9-46a0-b1fa-2d0fad1c9dd0" providerId="AD" clId="Web-{13A7B16B-933E-7C17-861B-FC1E550C02C8}" dt="2025-04-03T10:01:08.957" v="73"/>
        <pc:sldMkLst>
          <pc:docMk/>
          <pc:sldMk cId="3914522138" sldId="270"/>
        </pc:sldMkLst>
        <pc:graphicFrameChg chg="mod modGraphic">
          <ac:chgData name="TICCHIARELLI DAVIDE" userId="S::s1121687@studenti.univpm.it::8ab65dca-c4e9-46a0-b1fa-2d0fad1c9dd0" providerId="AD" clId="Web-{13A7B16B-933E-7C17-861B-FC1E550C02C8}" dt="2025-04-03T10:01:08.957" v="73"/>
          <ac:graphicFrameMkLst>
            <pc:docMk/>
            <pc:sldMk cId="3914522138" sldId="270"/>
            <ac:graphicFrameMk id="2" creationId="{2266EF92-1C36-FCC9-CC35-23B160218C9A}"/>
          </ac:graphicFrameMkLst>
        </pc:graphicFrameChg>
      </pc:sldChg>
      <pc:sldChg chg="delSp modSp new">
        <pc:chgData name="TICCHIARELLI DAVIDE" userId="S::s1121687@studenti.univpm.it::8ab65dca-c4e9-46a0-b1fa-2d0fad1c9dd0" providerId="AD" clId="Web-{13A7B16B-933E-7C17-861B-FC1E550C02C8}" dt="2025-04-03T09:56:43.890" v="66" actId="1076"/>
        <pc:sldMkLst>
          <pc:docMk/>
          <pc:sldMk cId="1925122810" sldId="271"/>
        </pc:sldMkLst>
        <pc:spChg chg="mod">
          <ac:chgData name="TICCHIARELLI DAVIDE" userId="S::s1121687@studenti.univpm.it::8ab65dca-c4e9-46a0-b1fa-2d0fad1c9dd0" providerId="AD" clId="Web-{13A7B16B-933E-7C17-861B-FC1E550C02C8}" dt="2025-04-03T09:56:43.890" v="66" actId="1076"/>
          <ac:spMkLst>
            <pc:docMk/>
            <pc:sldMk cId="1925122810" sldId="271"/>
            <ac:spMk id="2" creationId="{C0948502-94DA-E732-8C2D-D8E7B1BF3DB5}"/>
          </ac:spMkLst>
        </pc:spChg>
        <pc:spChg chg="del">
          <ac:chgData name="TICCHIARELLI DAVIDE" userId="S::s1121687@studenti.univpm.it::8ab65dca-c4e9-46a0-b1fa-2d0fad1c9dd0" providerId="AD" clId="Web-{13A7B16B-933E-7C17-861B-FC1E550C02C8}" dt="2025-04-03T09:56:11.466" v="61"/>
          <ac:spMkLst>
            <pc:docMk/>
            <pc:sldMk cId="1925122810" sldId="271"/>
            <ac:spMk id="3" creationId="{17F062B1-B03B-5812-8E8E-47DC6F9CBD2E}"/>
          </ac:spMkLst>
        </pc:spChg>
      </pc:sldChg>
      <pc:sldChg chg="delSp modSp new del">
        <pc:chgData name="TICCHIARELLI DAVIDE" userId="S::s1121687@studenti.univpm.it::8ab65dca-c4e9-46a0-b1fa-2d0fad1c9dd0" providerId="AD" clId="Web-{13A7B16B-933E-7C17-861B-FC1E550C02C8}" dt="2025-04-03T09:38:33.231" v="16"/>
        <pc:sldMkLst>
          <pc:docMk/>
          <pc:sldMk cId="3536241064" sldId="271"/>
        </pc:sldMkLst>
        <pc:spChg chg="mod">
          <ac:chgData name="TICCHIARELLI DAVIDE" userId="S::s1121687@studenti.univpm.it::8ab65dca-c4e9-46a0-b1fa-2d0fad1c9dd0" providerId="AD" clId="Web-{13A7B16B-933E-7C17-861B-FC1E550C02C8}" dt="2025-04-03T09:38:29.903" v="15" actId="1076"/>
          <ac:spMkLst>
            <pc:docMk/>
            <pc:sldMk cId="3536241064" sldId="271"/>
            <ac:spMk id="2" creationId="{19504EAF-CDD9-C3A0-4203-87914BBA1F44}"/>
          </ac:spMkLst>
        </pc:spChg>
        <pc:spChg chg="del">
          <ac:chgData name="TICCHIARELLI DAVIDE" userId="S::s1121687@studenti.univpm.it::8ab65dca-c4e9-46a0-b1fa-2d0fad1c9dd0" providerId="AD" clId="Web-{13A7B16B-933E-7C17-861B-FC1E550C02C8}" dt="2025-04-03T09:38:25.387" v="14"/>
          <ac:spMkLst>
            <pc:docMk/>
            <pc:sldMk cId="3536241064" sldId="271"/>
            <ac:spMk id="3" creationId="{C5D3DFCA-AAFE-CC7C-5B3E-9054AAC4B9C1}"/>
          </ac:spMkLst>
        </pc:spChg>
      </pc:sldChg>
      <pc:sldMasterChg chg="mod setBg modSldLayout">
        <pc:chgData name="TICCHIARELLI DAVIDE" userId="S::s1121687@studenti.univpm.it::8ab65dca-c4e9-46a0-b1fa-2d0fad1c9dd0" providerId="AD" clId="Web-{13A7B16B-933E-7C17-861B-FC1E550C02C8}" dt="2025-04-03T09:38:06.886" v="9"/>
        <pc:sldMasterMkLst>
          <pc:docMk/>
          <pc:sldMasterMk cId="2568969056" sldId="2147483660"/>
        </pc:sldMasterMkLst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4350577" sldId="2147483661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700545938" sldId="2147483662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856329251" sldId="2147483663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894595234" sldId="2147483664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1666535628" sldId="2147483665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74739931" sldId="2147483666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303875445" sldId="2147483667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882969978" sldId="2147483668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052510547" sldId="2147483669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607188199" sldId="2147483670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4012648990" sldId="2147483671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217983219" sldId="2147483672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664128745" sldId="2147483673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743539044" sldId="2147483674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012077670" sldId="2147483675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072582407" sldId="2147483676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1864150245" sldId="2147483677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4000234929" sldId="2147483678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801933291" sldId="2147483679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532200447" sldId="2147483680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137358668" sldId="2147483681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202921652" sldId="2147483682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827398012" sldId="2147483683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622965474" sldId="2147483684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2416841374" sldId="2147483685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181621621" sldId="2147483686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399701371" sldId="2147483687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389350989" sldId="2147483688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2568969056" sldId="2147483660"/>
            <pc:sldLayoutMk cId="3818050935" sldId="2147483689"/>
          </pc:sldLayoutMkLst>
        </pc:sldLayoutChg>
      </pc:sldMasterChg>
      <pc:sldMasterChg chg="mod setBg modSldLayout">
        <pc:chgData name="TICCHIARELLI DAVIDE" userId="S::s1121687@studenti.univpm.it::8ab65dca-c4e9-46a0-b1fa-2d0fad1c9dd0" providerId="AD" clId="Web-{13A7B16B-933E-7C17-861B-FC1E550C02C8}" dt="2025-04-03T09:38:06.886" v="9"/>
        <pc:sldMasterMkLst>
          <pc:docMk/>
          <pc:sldMasterMk cId="914308289" sldId="2147483690"/>
        </pc:sldMasterMkLst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914308289" sldId="2147483690"/>
            <pc:sldLayoutMk cId="443890781" sldId="2147483691"/>
          </pc:sldLayoutMkLst>
        </pc:sldLayoutChg>
        <pc:sldLayoutChg chg="mod">
          <pc:chgData name="TICCHIARELLI DAVIDE" userId="S::s1121687@studenti.univpm.it::8ab65dca-c4e9-46a0-b1fa-2d0fad1c9dd0" providerId="AD" clId="Web-{13A7B16B-933E-7C17-861B-FC1E550C02C8}" dt="2025-04-03T09:38:06.886" v="9"/>
          <pc:sldLayoutMkLst>
            <pc:docMk/>
            <pc:sldMasterMk cId="914308289" sldId="2147483690"/>
            <pc:sldLayoutMk cId="3384190766" sldId="2147483692"/>
          </pc:sldLayoutMkLst>
        </pc:sldLayoutChg>
      </pc:sldMasterChg>
    </pc:docChg>
  </pc:docChgLst>
  <pc:docChgLst>
    <pc:chgData name="RENZI LUCA" userId="S::s1098311@studenti.univpm.it::644c9ab7-243d-4258-8e0b-e7d54d68d91f" providerId="AD" clId="Web-{904D1182-8476-A67E-F1FB-2DC6EFF28FF8}"/>
    <pc:docChg chg="modSld">
      <pc:chgData name="RENZI LUCA" userId="S::s1098311@studenti.univpm.it::644c9ab7-243d-4258-8e0b-e7d54d68d91f" providerId="AD" clId="Web-{904D1182-8476-A67E-F1FB-2DC6EFF28FF8}" dt="2025-04-01T11:19:06.391" v="88"/>
      <pc:docMkLst>
        <pc:docMk/>
      </pc:docMkLst>
      <pc:sldChg chg="addSp delSp modSp">
        <pc:chgData name="RENZI LUCA" userId="S::s1098311@studenti.univpm.it::644c9ab7-243d-4258-8e0b-e7d54d68d91f" providerId="AD" clId="Web-{904D1182-8476-A67E-F1FB-2DC6EFF28FF8}" dt="2025-04-01T11:19:06.391" v="88"/>
        <pc:sldMkLst>
          <pc:docMk/>
          <pc:sldMk cId="2558156762" sldId="264"/>
        </pc:sldMkLst>
        <pc:spChg chg="mod">
          <ac:chgData name="RENZI LUCA" userId="S::s1098311@studenti.univpm.it::644c9ab7-243d-4258-8e0b-e7d54d68d91f" providerId="AD" clId="Web-{904D1182-8476-A67E-F1FB-2DC6EFF28FF8}" dt="2025-04-01T11:14:24.381" v="63" actId="1076"/>
          <ac:spMkLst>
            <pc:docMk/>
            <pc:sldMk cId="2558156762" sldId="264"/>
            <ac:spMk id="15" creationId="{C6A7E140-8BBE-D583-5E43-0A566DEBAC3B}"/>
          </ac:spMkLst>
        </pc:spChg>
        <pc:picChg chg="mod">
          <ac:chgData name="RENZI LUCA" userId="S::s1098311@studenti.univpm.it::644c9ab7-243d-4258-8e0b-e7d54d68d91f" providerId="AD" clId="Web-{904D1182-8476-A67E-F1FB-2DC6EFF28FF8}" dt="2025-04-01T11:13:07.409" v="55" actId="1076"/>
          <ac:picMkLst>
            <pc:docMk/>
            <pc:sldMk cId="2558156762" sldId="264"/>
            <ac:picMk id="13" creationId="{6D0BA8BA-F78D-0B8B-F55F-12ED3AF20722}"/>
          </ac:picMkLst>
        </pc:picChg>
      </pc:sldChg>
    </pc:docChg>
  </pc:docChgLst>
  <pc:docChgLst>
    <pc:chgData name="CIOTTI NICCOLÒ" userId="c70ffc01-3c3f-452a-ac69-5d854b7c020e" providerId="ADAL" clId="{B9B7D00C-A642-6B4F-AC44-ECA1FD82CC36}"/>
    <pc:docChg chg="undo redo custSel addSld delSld modSld">
      <pc:chgData name="CIOTTI NICCOLÒ" userId="c70ffc01-3c3f-452a-ac69-5d854b7c020e" providerId="ADAL" clId="{B9B7D00C-A642-6B4F-AC44-ECA1FD82CC36}" dt="2025-04-03T13:39:05.727" v="2247" actId="1076"/>
      <pc:docMkLst>
        <pc:docMk/>
      </pc:docMkLst>
      <pc:sldChg chg="modSp mod">
        <pc:chgData name="CIOTTI NICCOLÒ" userId="c70ffc01-3c3f-452a-ac69-5d854b7c020e" providerId="ADAL" clId="{B9B7D00C-A642-6B4F-AC44-ECA1FD82CC36}" dt="2025-04-01T09:53:38.148" v="500" actId="20577"/>
        <pc:sldMkLst>
          <pc:docMk/>
          <pc:sldMk cId="2861527182" sldId="256"/>
        </pc:sldMkLst>
        <pc:spChg chg="mod">
          <ac:chgData name="CIOTTI NICCOLÒ" userId="c70ffc01-3c3f-452a-ac69-5d854b7c020e" providerId="ADAL" clId="{B9B7D00C-A642-6B4F-AC44-ECA1FD82CC36}" dt="2025-04-01T09:53:38.148" v="500" actId="20577"/>
          <ac:spMkLst>
            <pc:docMk/>
            <pc:sldMk cId="2861527182" sldId="256"/>
            <ac:spMk id="4" creationId="{EE822C22-3571-6EC6-D9F6-19C5252718D7}"/>
          </ac:spMkLst>
        </pc:spChg>
      </pc:sldChg>
      <pc:sldChg chg="modSp mod">
        <pc:chgData name="CIOTTI NICCOLÒ" userId="c70ffc01-3c3f-452a-ac69-5d854b7c020e" providerId="ADAL" clId="{B9B7D00C-A642-6B4F-AC44-ECA1FD82CC36}" dt="2025-04-01T09:50:03.401" v="454" actId="1038"/>
        <pc:sldMkLst>
          <pc:docMk/>
          <pc:sldMk cId="3963969819" sldId="257"/>
        </pc:sldMkLst>
        <pc:spChg chg="mod">
          <ac:chgData name="CIOTTI NICCOLÒ" userId="c70ffc01-3c3f-452a-ac69-5d854b7c020e" providerId="ADAL" clId="{B9B7D00C-A642-6B4F-AC44-ECA1FD82CC36}" dt="2025-04-01T09:49:51.204" v="429" actId="1076"/>
          <ac:spMkLst>
            <pc:docMk/>
            <pc:sldMk cId="3963969819" sldId="257"/>
            <ac:spMk id="4" creationId="{63FB3C87-DB8F-BC00-72E8-459B981FB325}"/>
          </ac:spMkLst>
        </pc:spChg>
        <pc:spChg chg="mod">
          <ac:chgData name="CIOTTI NICCOLÒ" userId="c70ffc01-3c3f-452a-ac69-5d854b7c020e" providerId="ADAL" clId="{B9B7D00C-A642-6B4F-AC44-ECA1FD82CC36}" dt="2025-04-01T09:50:03.401" v="454" actId="1038"/>
          <ac:spMkLst>
            <pc:docMk/>
            <pc:sldMk cId="3963969819" sldId="257"/>
            <ac:spMk id="5" creationId="{35EE4DB2-50FA-D126-20BE-A39388318BF0}"/>
          </ac:spMkLst>
        </pc:spChg>
      </pc:sldChg>
      <pc:sldChg chg="addSp delSp modSp new mod">
        <pc:chgData name="CIOTTI NICCOLÒ" userId="c70ffc01-3c3f-452a-ac69-5d854b7c020e" providerId="ADAL" clId="{B9B7D00C-A642-6B4F-AC44-ECA1FD82CC36}" dt="2025-04-01T11:43:24.789" v="827" actId="1035"/>
        <pc:sldMkLst>
          <pc:docMk/>
          <pc:sldMk cId="1984997244" sldId="258"/>
        </pc:sldMkLst>
        <pc:spChg chg="add mod">
          <ac:chgData name="CIOTTI NICCOLÒ" userId="c70ffc01-3c3f-452a-ac69-5d854b7c020e" providerId="ADAL" clId="{B9B7D00C-A642-6B4F-AC44-ECA1FD82CC36}" dt="2025-04-01T09:49:40.128" v="426" actId="14100"/>
          <ac:spMkLst>
            <pc:docMk/>
            <pc:sldMk cId="1984997244" sldId="258"/>
            <ac:spMk id="10" creationId="{CD522082-10E3-DD04-BE35-4E0738C1D241}"/>
          </ac:spMkLst>
        </pc:spChg>
        <pc:picChg chg="add mod">
          <ac:chgData name="CIOTTI NICCOLÒ" userId="c70ffc01-3c3f-452a-ac69-5d854b7c020e" providerId="ADAL" clId="{B9B7D00C-A642-6B4F-AC44-ECA1FD82CC36}" dt="2025-04-01T11:43:24.789" v="827" actId="1035"/>
          <ac:picMkLst>
            <pc:docMk/>
            <pc:sldMk cId="1984997244" sldId="258"/>
            <ac:picMk id="12" creationId="{02741356-9505-20D2-F8DC-5F8018BDC566}"/>
          </ac:picMkLst>
        </pc:picChg>
      </pc:sldChg>
      <pc:sldChg chg="addSp delSp modSp new mod">
        <pc:chgData name="CIOTTI NICCOLÒ" userId="c70ffc01-3c3f-452a-ac69-5d854b7c020e" providerId="ADAL" clId="{B9B7D00C-A642-6B4F-AC44-ECA1FD82CC36}" dt="2025-04-02T12:58:12.798" v="1797" actId="1036"/>
        <pc:sldMkLst>
          <pc:docMk/>
          <pc:sldMk cId="2282070823" sldId="259"/>
        </pc:sldMkLst>
        <pc:spChg chg="add mod">
          <ac:chgData name="CIOTTI NICCOLÒ" userId="c70ffc01-3c3f-452a-ac69-5d854b7c020e" providerId="ADAL" clId="{B9B7D00C-A642-6B4F-AC44-ECA1FD82CC36}" dt="2025-04-01T09:49:20.668" v="423" actId="255"/>
          <ac:spMkLst>
            <pc:docMk/>
            <pc:sldMk cId="2282070823" sldId="259"/>
            <ac:spMk id="4" creationId="{12AA833A-CC25-7463-67B2-E5C6F8B950FE}"/>
          </ac:spMkLst>
        </pc:spChg>
        <pc:picChg chg="add del mod">
          <ac:chgData name="CIOTTI NICCOLÒ" userId="c70ffc01-3c3f-452a-ac69-5d854b7c020e" providerId="ADAL" clId="{B9B7D00C-A642-6B4F-AC44-ECA1FD82CC36}" dt="2025-04-02T12:57:51.269" v="1779" actId="478"/>
          <ac:picMkLst>
            <pc:docMk/>
            <pc:sldMk cId="2282070823" sldId="259"/>
            <ac:picMk id="3" creationId="{8DA111C5-0BD3-5636-0746-BCB16D4239BD}"/>
          </ac:picMkLst>
        </pc:picChg>
        <pc:picChg chg="add mod">
          <ac:chgData name="CIOTTI NICCOLÒ" userId="c70ffc01-3c3f-452a-ac69-5d854b7c020e" providerId="ADAL" clId="{B9B7D00C-A642-6B4F-AC44-ECA1FD82CC36}" dt="2025-04-02T12:58:12.798" v="1797" actId="1036"/>
          <ac:picMkLst>
            <pc:docMk/>
            <pc:sldMk cId="2282070823" sldId="259"/>
            <ac:picMk id="6" creationId="{7CFCF6C6-CE96-9E09-4358-1D61B65D60EB}"/>
          </ac:picMkLst>
        </pc:picChg>
        <pc:picChg chg="add del mod">
          <ac:chgData name="CIOTTI NICCOLÒ" userId="c70ffc01-3c3f-452a-ac69-5d854b7c020e" providerId="ADAL" clId="{B9B7D00C-A642-6B4F-AC44-ECA1FD82CC36}" dt="2025-04-02T11:03:05.056" v="1366" actId="478"/>
          <ac:picMkLst>
            <pc:docMk/>
            <pc:sldMk cId="2282070823" sldId="259"/>
            <ac:picMk id="10" creationId="{16C90EA8-3A9F-E2FB-A8C1-5F6AB4B140DA}"/>
          </ac:picMkLst>
        </pc:picChg>
      </pc:sldChg>
      <pc:sldChg chg="addSp delSp modSp new mod">
        <pc:chgData name="CIOTTI NICCOLÒ" userId="c70ffc01-3c3f-452a-ac69-5d854b7c020e" providerId="ADAL" clId="{B9B7D00C-A642-6B4F-AC44-ECA1FD82CC36}" dt="2025-04-02T11:06:10.904" v="1395" actId="1036"/>
        <pc:sldMkLst>
          <pc:docMk/>
          <pc:sldMk cId="1122771421" sldId="260"/>
        </pc:sldMkLst>
        <pc:spChg chg="add mod">
          <ac:chgData name="CIOTTI NICCOLÒ" userId="c70ffc01-3c3f-452a-ac69-5d854b7c020e" providerId="ADAL" clId="{B9B7D00C-A642-6B4F-AC44-ECA1FD82CC36}" dt="2025-04-02T11:06:10.904" v="1395" actId="1036"/>
          <ac:spMkLst>
            <pc:docMk/>
            <pc:sldMk cId="1122771421" sldId="260"/>
            <ac:spMk id="4" creationId="{2D81D429-76AB-D516-C9F6-33C7D65302A5}"/>
          </ac:spMkLst>
        </pc:spChg>
        <pc:spChg chg="mod">
          <ac:chgData name="CIOTTI NICCOLÒ" userId="c70ffc01-3c3f-452a-ac69-5d854b7c020e" providerId="ADAL" clId="{B9B7D00C-A642-6B4F-AC44-ECA1FD82CC36}" dt="2025-04-02T11:06:06.142" v="1393" actId="1076"/>
          <ac:spMkLst>
            <pc:docMk/>
            <pc:sldMk cId="1122771421" sldId="260"/>
            <ac:spMk id="5" creationId="{9A6F964B-25F4-8DEB-DEFE-6703C7397C46}"/>
          </ac:spMkLst>
        </pc:spChg>
      </pc:sldChg>
      <pc:sldChg chg="addSp delSp modSp new del mod delAnim modAnim">
        <pc:chgData name="CIOTTI NICCOLÒ" userId="c70ffc01-3c3f-452a-ac69-5d854b7c020e" providerId="ADAL" clId="{B9B7D00C-A642-6B4F-AC44-ECA1FD82CC36}" dt="2025-04-03T13:38:28.094" v="2240" actId="2696"/>
        <pc:sldMkLst>
          <pc:docMk/>
          <pc:sldMk cId="3675787522" sldId="261"/>
        </pc:sldMkLst>
        <pc:spChg chg="add mod">
          <ac:chgData name="CIOTTI NICCOLÒ" userId="c70ffc01-3c3f-452a-ac69-5d854b7c020e" providerId="ADAL" clId="{B9B7D00C-A642-6B4F-AC44-ECA1FD82CC36}" dt="2025-04-01T09:50:38.053" v="466" actId="14100"/>
          <ac:spMkLst>
            <pc:docMk/>
            <pc:sldMk cId="3675787522" sldId="261"/>
            <ac:spMk id="4" creationId="{DF76AE5E-B21C-F0E1-56BF-0A6030DDFF08}"/>
          </ac:spMkLst>
        </pc:spChg>
        <pc:spChg chg="add mod">
          <ac:chgData name="CIOTTI NICCOLÒ" userId="c70ffc01-3c3f-452a-ac69-5d854b7c020e" providerId="ADAL" clId="{B9B7D00C-A642-6B4F-AC44-ECA1FD82CC36}" dt="2025-04-02T13:53:24.056" v="1878" actId="20577"/>
          <ac:spMkLst>
            <pc:docMk/>
            <pc:sldMk cId="3675787522" sldId="261"/>
            <ac:spMk id="5" creationId="{4DF7ACD7-ED0B-358C-4532-6CE947C0E971}"/>
          </ac:spMkLst>
        </pc:spChg>
        <pc:picChg chg="mod">
          <ac:chgData name="CIOTTI NICCOLÒ" userId="c70ffc01-3c3f-452a-ac69-5d854b7c020e" providerId="ADAL" clId="{B9B7D00C-A642-6B4F-AC44-ECA1FD82CC36}" dt="2025-04-02T15:28:37.256" v="2196" actId="1076"/>
          <ac:picMkLst>
            <pc:docMk/>
            <pc:sldMk cId="3675787522" sldId="261"/>
            <ac:picMk id="2" creationId="{8970F419-BB0F-9386-83D8-6A2B793ED9AA}"/>
          </ac:picMkLst>
        </pc:picChg>
        <pc:picChg chg="add mod">
          <ac:chgData name="CIOTTI NICCOLÒ" userId="c70ffc01-3c3f-452a-ac69-5d854b7c020e" providerId="ADAL" clId="{B9B7D00C-A642-6B4F-AC44-ECA1FD82CC36}" dt="2025-04-02T11:05:44.880" v="1387" actId="1076"/>
          <ac:picMkLst>
            <pc:docMk/>
            <pc:sldMk cId="3675787522" sldId="261"/>
            <ac:picMk id="3" creationId="{04AC0040-814D-CDCC-9957-7D5F35894EC9}"/>
          </ac:picMkLst>
        </pc:picChg>
        <pc:picChg chg="add mod">
          <ac:chgData name="CIOTTI NICCOLÒ" userId="c70ffc01-3c3f-452a-ac69-5d854b7c020e" providerId="ADAL" clId="{B9B7D00C-A642-6B4F-AC44-ECA1FD82CC36}" dt="2025-04-02T15:29:09.359" v="2209" actId="1036"/>
          <ac:picMkLst>
            <pc:docMk/>
            <pc:sldMk cId="3675787522" sldId="261"/>
            <ac:picMk id="3" creationId="{5ABFB215-8A62-A92E-183E-8D7D5CE551BC}"/>
          </ac:picMkLst>
        </pc:picChg>
        <pc:picChg chg="add mod">
          <ac:chgData name="CIOTTI NICCOLÒ" userId="c70ffc01-3c3f-452a-ac69-5d854b7c020e" providerId="ADAL" clId="{B9B7D00C-A642-6B4F-AC44-ECA1FD82CC36}" dt="2025-04-02T15:29:39.713" v="2213" actId="1035"/>
          <ac:picMkLst>
            <pc:docMk/>
            <pc:sldMk cId="3675787522" sldId="261"/>
            <ac:picMk id="5" creationId="{1BF82B26-2492-7C11-ACC8-14B0C347E331}"/>
          </ac:picMkLst>
        </pc:picChg>
        <pc:picChg chg="add mod">
          <ac:chgData name="CIOTTI NICCOLÒ" userId="c70ffc01-3c3f-452a-ac69-5d854b7c020e" providerId="ADAL" clId="{B9B7D00C-A642-6B4F-AC44-ECA1FD82CC36}" dt="2025-04-02T15:30:05.458" v="2222" actId="1037"/>
          <ac:picMkLst>
            <pc:docMk/>
            <pc:sldMk cId="3675787522" sldId="261"/>
            <ac:picMk id="6" creationId="{F67ADD90-1789-B6D9-B147-500F430400BA}"/>
          </ac:picMkLst>
        </pc:picChg>
        <pc:picChg chg="del">
          <ac:chgData name="CIOTTI NICCOLÒ" userId="c70ffc01-3c3f-452a-ac69-5d854b7c020e" providerId="ADAL" clId="{B9B7D00C-A642-6B4F-AC44-ECA1FD82CC36}" dt="2025-04-02T15:28:15.459" v="2189" actId="478"/>
          <ac:picMkLst>
            <pc:docMk/>
            <pc:sldMk cId="3675787522" sldId="261"/>
            <ac:picMk id="8" creationId="{24FBDBF3-D0C2-CA27-A62B-7AAC9C3B4AA9}"/>
          </ac:picMkLst>
        </pc:picChg>
        <pc:picChg chg="add mod">
          <ac:chgData name="CIOTTI NICCOLÒ" userId="c70ffc01-3c3f-452a-ac69-5d854b7c020e" providerId="ADAL" clId="{B9B7D00C-A642-6B4F-AC44-ECA1FD82CC36}" dt="2025-04-02T15:28:51.662" v="2200" actId="1037"/>
          <ac:picMkLst>
            <pc:docMk/>
            <pc:sldMk cId="3675787522" sldId="261"/>
            <ac:picMk id="1026" creationId="{5EAC5C0B-5D4E-4F38-4CAE-C687A1ACA105}"/>
          </ac:picMkLst>
        </pc:picChg>
        <pc:picChg chg="add mod">
          <ac:chgData name="CIOTTI NICCOLÒ" userId="c70ffc01-3c3f-452a-ac69-5d854b7c020e" providerId="ADAL" clId="{B9B7D00C-A642-6B4F-AC44-ECA1FD82CC36}" dt="2025-04-02T15:30:56.182" v="2224" actId="1076"/>
          <ac:picMkLst>
            <pc:docMk/>
            <pc:sldMk cId="3675787522" sldId="261"/>
            <ac:picMk id="1028" creationId="{B50CFC7A-AD03-5F8F-DC2B-1972F5C8743B}"/>
          </ac:picMkLst>
        </pc:picChg>
      </pc:sldChg>
      <pc:sldChg chg="addSp delSp modSp new mod">
        <pc:chgData name="CIOTTI NICCOLÒ" userId="c70ffc01-3c3f-452a-ac69-5d854b7c020e" providerId="ADAL" clId="{B9B7D00C-A642-6B4F-AC44-ECA1FD82CC36}" dt="2025-04-02T14:07:37.707" v="2187" actId="20577"/>
        <pc:sldMkLst>
          <pc:docMk/>
          <pc:sldMk cId="1337621079" sldId="262"/>
        </pc:sldMkLst>
        <pc:spChg chg="add mod">
          <ac:chgData name="CIOTTI NICCOLÒ" userId="c70ffc01-3c3f-452a-ac69-5d854b7c020e" providerId="ADAL" clId="{B9B7D00C-A642-6B4F-AC44-ECA1FD82CC36}" dt="2025-04-02T14:07:37.707" v="2187" actId="20577"/>
          <ac:spMkLst>
            <pc:docMk/>
            <pc:sldMk cId="1337621079" sldId="262"/>
            <ac:spMk id="3" creationId="{5940AB02-5ECA-ECAD-1FC4-4AADF1A4B9E7}"/>
          </ac:spMkLst>
        </pc:spChg>
        <pc:spChg chg="add mod">
          <ac:chgData name="CIOTTI NICCOLÒ" userId="c70ffc01-3c3f-452a-ac69-5d854b7c020e" providerId="ADAL" clId="{B9B7D00C-A642-6B4F-AC44-ECA1FD82CC36}" dt="2025-04-01T09:51:36.785" v="492" actId="14100"/>
          <ac:spMkLst>
            <pc:docMk/>
            <pc:sldMk cId="1337621079" sldId="262"/>
            <ac:spMk id="4" creationId="{94CCA04A-04C9-44C6-224A-426F33DC53E8}"/>
          </ac:spMkLst>
        </pc:spChg>
        <pc:graphicFrameChg chg="add mod modGraphic">
          <ac:chgData name="CIOTTI NICCOLÒ" userId="c70ffc01-3c3f-452a-ac69-5d854b7c020e" providerId="ADAL" clId="{B9B7D00C-A642-6B4F-AC44-ECA1FD82CC36}" dt="2025-04-02T14:03:33.374" v="2169" actId="14734"/>
          <ac:graphicFrameMkLst>
            <pc:docMk/>
            <pc:sldMk cId="1337621079" sldId="262"/>
            <ac:graphicFrameMk id="2" creationId="{36ACF7E0-E226-8DF6-D790-038387589D1C}"/>
          </ac:graphicFrameMkLst>
        </pc:graphicFrameChg>
      </pc:sldChg>
      <pc:sldChg chg="addSp delSp modSp new del mod">
        <pc:chgData name="CIOTTI NICCOLÒ" userId="c70ffc01-3c3f-452a-ac69-5d854b7c020e" providerId="ADAL" clId="{B9B7D00C-A642-6B4F-AC44-ECA1FD82CC36}" dt="2025-04-03T13:38:58.831" v="2246" actId="2696"/>
        <pc:sldMkLst>
          <pc:docMk/>
          <pc:sldMk cId="1411332194" sldId="263"/>
        </pc:sldMkLst>
        <pc:spChg chg="add mod">
          <ac:chgData name="CIOTTI NICCOLÒ" userId="c70ffc01-3c3f-452a-ac69-5d854b7c020e" providerId="ADAL" clId="{B9B7D00C-A642-6B4F-AC44-ECA1FD82CC36}" dt="2025-04-01T09:56:19.097" v="543" actId="14100"/>
          <ac:spMkLst>
            <pc:docMk/>
            <pc:sldMk cId="1411332194" sldId="263"/>
            <ac:spMk id="4" creationId="{20F11108-482B-CAD3-B1F7-9D6ADFE89667}"/>
          </ac:spMkLst>
        </pc:spChg>
      </pc:sldChg>
      <pc:sldChg chg="addSp delSp modSp new mod">
        <pc:chgData name="CIOTTI NICCOLÒ" userId="c70ffc01-3c3f-452a-ac69-5d854b7c020e" providerId="ADAL" clId="{B9B7D00C-A642-6B4F-AC44-ECA1FD82CC36}" dt="2025-04-01T11:58:16.505" v="847" actId="478"/>
        <pc:sldMkLst>
          <pc:docMk/>
          <pc:sldMk cId="2558156762" sldId="264"/>
        </pc:sldMkLst>
        <pc:spChg chg="mod">
          <ac:chgData name="CIOTTI NICCOLÒ" userId="c70ffc01-3c3f-452a-ac69-5d854b7c020e" providerId="ADAL" clId="{B9B7D00C-A642-6B4F-AC44-ECA1FD82CC36}" dt="2025-04-01T11:41:36.717" v="822" actId="1037"/>
          <ac:spMkLst>
            <pc:docMk/>
            <pc:sldMk cId="2558156762" sldId="264"/>
            <ac:spMk id="3" creationId="{D4026C4A-5282-552B-5426-52D4121E2E6E}"/>
          </ac:spMkLst>
        </pc:spChg>
        <pc:spChg chg="add mod">
          <ac:chgData name="CIOTTI NICCOLÒ" userId="c70ffc01-3c3f-452a-ac69-5d854b7c020e" providerId="ADAL" clId="{B9B7D00C-A642-6B4F-AC44-ECA1FD82CC36}" dt="2025-04-01T11:38:54.671" v="740" actId="1035"/>
          <ac:spMkLst>
            <pc:docMk/>
            <pc:sldMk cId="2558156762" sldId="264"/>
            <ac:spMk id="14" creationId="{08EE6331-879C-9F59-8885-8C26F66039AE}"/>
          </ac:spMkLst>
        </pc:spChg>
        <pc:spChg chg="add mod">
          <ac:chgData name="CIOTTI NICCOLÒ" userId="c70ffc01-3c3f-452a-ac69-5d854b7c020e" providerId="ADAL" clId="{B9B7D00C-A642-6B4F-AC44-ECA1FD82CC36}" dt="2025-04-01T11:39:06.057" v="743" actId="1038"/>
          <ac:spMkLst>
            <pc:docMk/>
            <pc:sldMk cId="2558156762" sldId="264"/>
            <ac:spMk id="15" creationId="{C6A7E140-8BBE-D583-5E43-0A566DEBAC3B}"/>
          </ac:spMkLst>
        </pc:spChg>
        <pc:spChg chg="add mod">
          <ac:chgData name="CIOTTI NICCOLÒ" userId="c70ffc01-3c3f-452a-ac69-5d854b7c020e" providerId="ADAL" clId="{B9B7D00C-A642-6B4F-AC44-ECA1FD82CC36}" dt="2025-04-01T10:21:40.071" v="689" actId="14100"/>
          <ac:spMkLst>
            <pc:docMk/>
            <pc:sldMk cId="2558156762" sldId="264"/>
            <ac:spMk id="18" creationId="{8BE97FE6-2CDA-94E7-54B7-97A56CD1384F}"/>
          </ac:spMkLst>
        </pc:spChg>
        <pc:spChg chg="add mod">
          <ac:chgData name="CIOTTI NICCOLÒ" userId="c70ffc01-3c3f-452a-ac69-5d854b7c020e" providerId="ADAL" clId="{B9B7D00C-A642-6B4F-AC44-ECA1FD82CC36}" dt="2025-04-01T11:39:43.808" v="792" actId="692"/>
          <ac:spMkLst>
            <pc:docMk/>
            <pc:sldMk cId="2558156762" sldId="264"/>
            <ac:spMk id="29" creationId="{4FF63AB2-B759-9682-66F1-6265D1178D45}"/>
          </ac:spMkLst>
        </pc:spChg>
        <pc:spChg chg="add mod">
          <ac:chgData name="CIOTTI NICCOLÒ" userId="c70ffc01-3c3f-452a-ac69-5d854b7c020e" providerId="ADAL" clId="{B9B7D00C-A642-6B4F-AC44-ECA1FD82CC36}" dt="2025-04-01T11:40:09.974" v="796" actId="692"/>
          <ac:spMkLst>
            <pc:docMk/>
            <pc:sldMk cId="2558156762" sldId="264"/>
            <ac:spMk id="30" creationId="{FF8BA457-85C0-6A7A-7B65-325588F7C65F}"/>
          </ac:spMkLst>
        </pc:spChg>
        <pc:picChg chg="add mod">
          <ac:chgData name="CIOTTI NICCOLÒ" userId="c70ffc01-3c3f-452a-ac69-5d854b7c020e" providerId="ADAL" clId="{B9B7D00C-A642-6B4F-AC44-ECA1FD82CC36}" dt="2025-04-01T10:25:46.555" v="731" actId="1076"/>
          <ac:picMkLst>
            <pc:docMk/>
            <pc:sldMk cId="2558156762" sldId="264"/>
            <ac:picMk id="9" creationId="{963ABB75-A0C6-41D1-ACC4-88AE1BDC7FE9}"/>
          </ac:picMkLst>
        </pc:picChg>
        <pc:picChg chg="add mod">
          <ac:chgData name="CIOTTI NICCOLÒ" userId="c70ffc01-3c3f-452a-ac69-5d854b7c020e" providerId="ADAL" clId="{B9B7D00C-A642-6B4F-AC44-ECA1FD82CC36}" dt="2025-04-01T10:21:40.473" v="690" actId="1076"/>
          <ac:picMkLst>
            <pc:docMk/>
            <pc:sldMk cId="2558156762" sldId="264"/>
            <ac:picMk id="13" creationId="{6D0BA8BA-F78D-0B8B-F55F-12ED3AF20722}"/>
          </ac:picMkLst>
        </pc:picChg>
      </pc:sldChg>
      <pc:sldChg chg="addSp delSp modSp mod">
        <pc:chgData name="CIOTTI NICCOLÒ" userId="c70ffc01-3c3f-452a-ac69-5d854b7c020e" providerId="ADAL" clId="{B9B7D00C-A642-6B4F-AC44-ECA1FD82CC36}" dt="2025-04-02T11:06:16.894" v="1396" actId="14100"/>
        <pc:sldMkLst>
          <pc:docMk/>
          <pc:sldMk cId="4093237241" sldId="265"/>
        </pc:sldMkLst>
        <pc:picChg chg="del">
          <ac:chgData name="CIOTTI NICCOLÒ" userId="c70ffc01-3c3f-452a-ac69-5d854b7c020e" providerId="ADAL" clId="{B9B7D00C-A642-6B4F-AC44-ECA1FD82CC36}" dt="2025-04-02T10:11:31.967" v="857" actId="478"/>
          <ac:picMkLst>
            <pc:docMk/>
            <pc:sldMk cId="4093237241" sldId="265"/>
            <ac:picMk id="3" creationId="{4D937B45-AAB2-CAFE-DCAB-25EDA52151A3}"/>
          </ac:picMkLst>
        </pc:picChg>
        <pc:picChg chg="add mod">
          <ac:chgData name="CIOTTI NICCOLÒ" userId="c70ffc01-3c3f-452a-ac69-5d854b7c020e" providerId="ADAL" clId="{B9B7D00C-A642-6B4F-AC44-ECA1FD82CC36}" dt="2025-04-02T11:06:16.894" v="1396" actId="14100"/>
          <ac:picMkLst>
            <pc:docMk/>
            <pc:sldMk cId="4093237241" sldId="265"/>
            <ac:picMk id="5" creationId="{F62D1D62-FB25-1B98-4009-1E795B1E5FFB}"/>
          </ac:picMkLst>
        </pc:picChg>
      </pc:sldChg>
      <pc:sldChg chg="addSp delSp modSp new mod">
        <pc:chgData name="CIOTTI NICCOLÒ" userId="c70ffc01-3c3f-452a-ac69-5d854b7c020e" providerId="ADAL" clId="{B9B7D00C-A642-6B4F-AC44-ECA1FD82CC36}" dt="2025-04-02T11:05:54.855" v="1392" actId="1036"/>
        <pc:sldMkLst>
          <pc:docMk/>
          <pc:sldMk cId="624122259" sldId="266"/>
        </pc:sldMkLst>
        <pc:spChg chg="del">
          <ac:chgData name="CIOTTI NICCOLÒ" userId="c70ffc01-3c3f-452a-ac69-5d854b7c020e" providerId="ADAL" clId="{B9B7D00C-A642-6B4F-AC44-ECA1FD82CC36}" dt="2025-04-02T10:20:52.353" v="859" actId="478"/>
          <ac:spMkLst>
            <pc:docMk/>
            <pc:sldMk cId="624122259" sldId="266"/>
            <ac:spMk id="2" creationId="{B3AB9EC3-94AB-C333-96D2-AD570F583BAE}"/>
          </ac:spMkLst>
        </pc:spChg>
        <pc:spChg chg="del">
          <ac:chgData name="CIOTTI NICCOLÒ" userId="c70ffc01-3c3f-452a-ac69-5d854b7c020e" providerId="ADAL" clId="{B9B7D00C-A642-6B4F-AC44-ECA1FD82CC36}" dt="2025-04-02T10:20:52.353" v="859" actId="478"/>
          <ac:spMkLst>
            <pc:docMk/>
            <pc:sldMk cId="624122259" sldId="266"/>
            <ac:spMk id="3" creationId="{84235654-5A81-ACE9-7E75-4D629F68980E}"/>
          </ac:spMkLst>
        </pc:spChg>
        <pc:spChg chg="del">
          <ac:chgData name="CIOTTI NICCOLÒ" userId="c70ffc01-3c3f-452a-ac69-5d854b7c020e" providerId="ADAL" clId="{B9B7D00C-A642-6B4F-AC44-ECA1FD82CC36}" dt="2025-04-02T10:37:04.192" v="932" actId="478"/>
          <ac:spMkLst>
            <pc:docMk/>
            <pc:sldMk cId="624122259" sldId="266"/>
            <ac:spMk id="4" creationId="{7A4079C2-127F-E9D4-DE29-B73F47F16E9A}"/>
          </ac:spMkLst>
        </pc:spChg>
        <pc:spChg chg="add mod">
          <ac:chgData name="CIOTTI NICCOLÒ" userId="c70ffc01-3c3f-452a-ac69-5d854b7c020e" providerId="ADAL" clId="{B9B7D00C-A642-6B4F-AC44-ECA1FD82CC36}" dt="2025-04-02T10:22:23.016" v="909" actId="20577"/>
          <ac:spMkLst>
            <pc:docMk/>
            <pc:sldMk cId="624122259" sldId="266"/>
            <ac:spMk id="6" creationId="{5B9B10C5-F15B-8088-D602-A94164A7D8CC}"/>
          </ac:spMkLst>
        </pc:spChg>
        <pc:spChg chg="add mod">
          <ac:chgData name="CIOTTI NICCOLÒ" userId="c70ffc01-3c3f-452a-ac69-5d854b7c020e" providerId="ADAL" clId="{B9B7D00C-A642-6B4F-AC44-ECA1FD82CC36}" dt="2025-04-02T10:51:04.167" v="1350" actId="20577"/>
          <ac:spMkLst>
            <pc:docMk/>
            <pc:sldMk cId="624122259" sldId="266"/>
            <ac:spMk id="19" creationId="{6D002C41-393B-F7BE-DA50-9A07A06C06F6}"/>
          </ac:spMkLst>
        </pc:spChg>
        <pc:picChg chg="add del mod">
          <ac:chgData name="CIOTTI NICCOLÒ" userId="c70ffc01-3c3f-452a-ac69-5d854b7c020e" providerId="ADAL" clId="{B9B7D00C-A642-6B4F-AC44-ECA1FD82CC36}" dt="2025-04-02T10:33:19.702" v="914" actId="478"/>
          <ac:picMkLst>
            <pc:docMk/>
            <pc:sldMk cId="624122259" sldId="266"/>
            <ac:picMk id="5" creationId="{E2674A63-5188-F581-CD6A-64C937B4B009}"/>
          </ac:picMkLst>
        </pc:picChg>
        <pc:picChg chg="add del mod">
          <ac:chgData name="CIOTTI NICCOLÒ" userId="c70ffc01-3c3f-452a-ac69-5d854b7c020e" providerId="ADAL" clId="{B9B7D00C-A642-6B4F-AC44-ECA1FD82CC36}" dt="2025-04-02T10:36:21.764" v="922" actId="478"/>
          <ac:picMkLst>
            <pc:docMk/>
            <pc:sldMk cId="624122259" sldId="266"/>
            <ac:picMk id="8" creationId="{7CFE3957-084F-DB20-9BCC-8E7F5A03CF4F}"/>
          </ac:picMkLst>
        </pc:picChg>
        <pc:picChg chg="add del mod">
          <ac:chgData name="CIOTTI NICCOLÒ" userId="c70ffc01-3c3f-452a-ac69-5d854b7c020e" providerId="ADAL" clId="{B9B7D00C-A642-6B4F-AC44-ECA1FD82CC36}" dt="2025-04-02T10:36:44.854" v="926" actId="478"/>
          <ac:picMkLst>
            <pc:docMk/>
            <pc:sldMk cId="624122259" sldId="266"/>
            <ac:picMk id="10" creationId="{A62A4C1A-6971-B7A0-9720-D04D4AA65D19}"/>
          </ac:picMkLst>
        </pc:picChg>
        <pc:picChg chg="add del mod">
          <ac:chgData name="CIOTTI NICCOLÒ" userId="c70ffc01-3c3f-452a-ac69-5d854b7c020e" providerId="ADAL" clId="{B9B7D00C-A642-6B4F-AC44-ECA1FD82CC36}" dt="2025-04-02T10:40:03.973" v="933" actId="478"/>
          <ac:picMkLst>
            <pc:docMk/>
            <pc:sldMk cId="624122259" sldId="266"/>
            <ac:picMk id="12" creationId="{2245E11D-C19D-AF53-995A-CD4B961F7B0F}"/>
          </ac:picMkLst>
        </pc:picChg>
        <pc:picChg chg="add mod">
          <ac:chgData name="CIOTTI NICCOLÒ" userId="c70ffc01-3c3f-452a-ac69-5d854b7c020e" providerId="ADAL" clId="{B9B7D00C-A642-6B4F-AC44-ECA1FD82CC36}" dt="2025-04-02T11:05:54.855" v="1392" actId="1036"/>
          <ac:picMkLst>
            <pc:docMk/>
            <pc:sldMk cId="624122259" sldId="266"/>
            <ac:picMk id="14" creationId="{E65D3472-6A72-6467-389F-45B9BA25CBDD}"/>
          </ac:picMkLst>
        </pc:picChg>
        <pc:picChg chg="add del mod">
          <ac:chgData name="CIOTTI NICCOLÒ" userId="c70ffc01-3c3f-452a-ac69-5d854b7c020e" providerId="ADAL" clId="{B9B7D00C-A642-6B4F-AC44-ECA1FD82CC36}" dt="2025-04-02T10:42:48.281" v="941" actId="478"/>
          <ac:picMkLst>
            <pc:docMk/>
            <pc:sldMk cId="624122259" sldId="266"/>
            <ac:picMk id="15" creationId="{52837574-A09E-243E-84CF-42CA8E749B32}"/>
          </ac:picMkLst>
        </pc:picChg>
        <pc:picChg chg="add del mod">
          <ac:chgData name="CIOTTI NICCOLÒ" userId="c70ffc01-3c3f-452a-ac69-5d854b7c020e" providerId="ADAL" clId="{B9B7D00C-A642-6B4F-AC44-ECA1FD82CC36}" dt="2025-04-02T10:43:18.247" v="944" actId="478"/>
          <ac:picMkLst>
            <pc:docMk/>
            <pc:sldMk cId="624122259" sldId="266"/>
            <ac:picMk id="16" creationId="{48861C6F-AF25-5292-C55C-3DA386E400AE}"/>
          </ac:picMkLst>
        </pc:picChg>
        <pc:picChg chg="add del mod">
          <ac:chgData name="CIOTTI NICCOLÒ" userId="c70ffc01-3c3f-452a-ac69-5d854b7c020e" providerId="ADAL" clId="{B9B7D00C-A642-6B4F-AC44-ECA1FD82CC36}" dt="2025-04-02T10:51:25.297" v="1351" actId="478"/>
          <ac:picMkLst>
            <pc:docMk/>
            <pc:sldMk cId="624122259" sldId="266"/>
            <ac:picMk id="17" creationId="{D1D32064-3170-D27A-0F73-C82FCDFD842E}"/>
          </ac:picMkLst>
        </pc:picChg>
        <pc:picChg chg="add del mod">
          <ac:chgData name="CIOTTI NICCOLÒ" userId="c70ffc01-3c3f-452a-ac69-5d854b7c020e" providerId="ADAL" clId="{B9B7D00C-A642-6B4F-AC44-ECA1FD82CC36}" dt="2025-04-02T10:43:27.899" v="947" actId="478"/>
          <ac:picMkLst>
            <pc:docMk/>
            <pc:sldMk cId="624122259" sldId="266"/>
            <ac:picMk id="18" creationId="{6B0DD2E0-5E4C-7A51-BC19-7DF8510BD76E}"/>
          </ac:picMkLst>
        </pc:picChg>
        <pc:picChg chg="add mod">
          <ac:chgData name="CIOTTI NICCOLÒ" userId="c70ffc01-3c3f-452a-ac69-5d854b7c020e" providerId="ADAL" clId="{B9B7D00C-A642-6B4F-AC44-ECA1FD82CC36}" dt="2025-04-02T10:52:04.852" v="1353" actId="1076"/>
          <ac:picMkLst>
            <pc:docMk/>
            <pc:sldMk cId="624122259" sldId="266"/>
            <ac:picMk id="20" creationId="{494CEC35-3D21-18D5-E1DE-50E64206F141}"/>
          </ac:picMkLst>
        </pc:picChg>
      </pc:sldChg>
      <pc:sldChg chg="addSp delSp modSp new mod">
        <pc:chgData name="CIOTTI NICCOLÒ" userId="c70ffc01-3c3f-452a-ac69-5d854b7c020e" providerId="ADAL" clId="{B9B7D00C-A642-6B4F-AC44-ECA1FD82CC36}" dt="2025-04-02T12:39:41.551" v="1670" actId="1038"/>
        <pc:sldMkLst>
          <pc:docMk/>
          <pc:sldMk cId="31225875" sldId="267"/>
        </pc:sldMkLst>
        <pc:spChg chg="del">
          <ac:chgData name="CIOTTI NICCOLÒ" userId="c70ffc01-3c3f-452a-ac69-5d854b7c020e" providerId="ADAL" clId="{B9B7D00C-A642-6B4F-AC44-ECA1FD82CC36}" dt="2025-04-02T11:07:42.825" v="1429" actId="478"/>
          <ac:spMkLst>
            <pc:docMk/>
            <pc:sldMk cId="31225875" sldId="267"/>
            <ac:spMk id="2" creationId="{A0CE25F8-C3B0-BFB4-38E8-5A1B89675287}"/>
          </ac:spMkLst>
        </pc:spChg>
        <pc:spChg chg="del">
          <ac:chgData name="CIOTTI NICCOLÒ" userId="c70ffc01-3c3f-452a-ac69-5d854b7c020e" providerId="ADAL" clId="{B9B7D00C-A642-6B4F-AC44-ECA1FD82CC36}" dt="2025-04-02T11:07:42.825" v="1429" actId="478"/>
          <ac:spMkLst>
            <pc:docMk/>
            <pc:sldMk cId="31225875" sldId="267"/>
            <ac:spMk id="3" creationId="{82BAF7D5-05DE-7C21-2D17-621D390C6267}"/>
          </ac:spMkLst>
        </pc:spChg>
        <pc:spChg chg="add mod">
          <ac:chgData name="CIOTTI NICCOLÒ" userId="c70ffc01-3c3f-452a-ac69-5d854b7c020e" providerId="ADAL" clId="{B9B7D00C-A642-6B4F-AC44-ECA1FD82CC36}" dt="2025-04-02T11:08:05.425" v="1456" actId="20577"/>
          <ac:spMkLst>
            <pc:docMk/>
            <pc:sldMk cId="31225875" sldId="267"/>
            <ac:spMk id="4" creationId="{636266E5-28D2-43B2-482B-85E5B9505E35}"/>
          </ac:spMkLst>
        </pc:spChg>
        <pc:spChg chg="add mod">
          <ac:chgData name="CIOTTI NICCOLÒ" userId="c70ffc01-3c3f-452a-ac69-5d854b7c020e" providerId="ADAL" clId="{B9B7D00C-A642-6B4F-AC44-ECA1FD82CC36}" dt="2025-04-02T11:23:45.833" v="1647" actId="1076"/>
          <ac:spMkLst>
            <pc:docMk/>
            <pc:sldMk cId="31225875" sldId="267"/>
            <ac:spMk id="5" creationId="{17852648-F497-4205-26F8-36B5CC1EE912}"/>
          </ac:spMkLst>
        </pc:spChg>
        <pc:spChg chg="add mod">
          <ac:chgData name="CIOTTI NICCOLÒ" userId="c70ffc01-3c3f-452a-ac69-5d854b7c020e" providerId="ADAL" clId="{B9B7D00C-A642-6B4F-AC44-ECA1FD82CC36}" dt="2025-04-02T11:23:50.610" v="1648" actId="1076"/>
          <ac:spMkLst>
            <pc:docMk/>
            <pc:sldMk cId="31225875" sldId="267"/>
            <ac:spMk id="8" creationId="{7DE1BE3A-D9EB-2008-0ABF-A7712879E3EA}"/>
          </ac:spMkLst>
        </pc:spChg>
        <pc:picChg chg="add del mod">
          <ac:chgData name="CIOTTI NICCOLÒ" userId="c70ffc01-3c3f-452a-ac69-5d854b7c020e" providerId="ADAL" clId="{B9B7D00C-A642-6B4F-AC44-ECA1FD82CC36}" dt="2025-04-02T11:14:07.982" v="1580" actId="478"/>
          <ac:picMkLst>
            <pc:docMk/>
            <pc:sldMk cId="31225875" sldId="267"/>
            <ac:picMk id="6" creationId="{BE9C9B77-0671-6CDF-F873-C303E66C7E49}"/>
          </ac:picMkLst>
        </pc:picChg>
        <pc:picChg chg="add mod">
          <ac:chgData name="CIOTTI NICCOLÒ" userId="c70ffc01-3c3f-452a-ac69-5d854b7c020e" providerId="ADAL" clId="{B9B7D00C-A642-6B4F-AC44-ECA1FD82CC36}" dt="2025-04-02T11:10:34.459" v="1515"/>
          <ac:picMkLst>
            <pc:docMk/>
            <pc:sldMk cId="31225875" sldId="267"/>
            <ac:picMk id="7" creationId="{A70D07B3-CB6B-271A-C7F1-A2915A7C538F}"/>
          </ac:picMkLst>
        </pc:picChg>
        <pc:picChg chg="add del mod">
          <ac:chgData name="CIOTTI NICCOLÒ" userId="c70ffc01-3c3f-452a-ac69-5d854b7c020e" providerId="ADAL" clId="{B9B7D00C-A642-6B4F-AC44-ECA1FD82CC36}" dt="2025-04-02T11:13:33.009" v="1573" actId="478"/>
          <ac:picMkLst>
            <pc:docMk/>
            <pc:sldMk cId="31225875" sldId="267"/>
            <ac:picMk id="9" creationId="{7EBAACF6-1DD4-E606-7567-EAF38F5F3A74}"/>
          </ac:picMkLst>
        </pc:picChg>
        <pc:picChg chg="add mod">
          <ac:chgData name="CIOTTI NICCOLÒ" userId="c70ffc01-3c3f-452a-ac69-5d854b7c020e" providerId="ADAL" clId="{B9B7D00C-A642-6B4F-AC44-ECA1FD82CC36}" dt="2025-04-02T11:11:50.586" v="1548" actId="571"/>
          <ac:picMkLst>
            <pc:docMk/>
            <pc:sldMk cId="31225875" sldId="267"/>
            <ac:picMk id="10" creationId="{5020F230-773E-B3C1-03B7-4BAD34D7B240}"/>
          </ac:picMkLst>
        </pc:picChg>
        <pc:picChg chg="add mod">
          <ac:chgData name="CIOTTI NICCOLÒ" userId="c70ffc01-3c3f-452a-ac69-5d854b7c020e" providerId="ADAL" clId="{B9B7D00C-A642-6B4F-AC44-ECA1FD82CC36}" dt="2025-04-02T11:23:28.015" v="1641" actId="1076"/>
          <ac:picMkLst>
            <pc:docMk/>
            <pc:sldMk cId="31225875" sldId="267"/>
            <ac:picMk id="11" creationId="{6E322C10-F5E8-AF8C-EC2B-1018704C7B1D}"/>
          </ac:picMkLst>
        </pc:picChg>
        <pc:picChg chg="add del mod">
          <ac:chgData name="CIOTTI NICCOLÒ" userId="c70ffc01-3c3f-452a-ac69-5d854b7c020e" providerId="ADAL" clId="{B9B7D00C-A642-6B4F-AC44-ECA1FD82CC36}" dt="2025-04-02T11:16:12.033" v="1585" actId="478"/>
          <ac:picMkLst>
            <pc:docMk/>
            <pc:sldMk cId="31225875" sldId="267"/>
            <ac:picMk id="12" creationId="{F015BCA5-77D9-F20A-1B13-349388BB12D9}"/>
          </ac:picMkLst>
        </pc:picChg>
        <pc:picChg chg="add del mod">
          <ac:chgData name="CIOTTI NICCOLÒ" userId="c70ffc01-3c3f-452a-ac69-5d854b7c020e" providerId="ADAL" clId="{B9B7D00C-A642-6B4F-AC44-ECA1FD82CC36}" dt="2025-04-02T12:37:50.473" v="1651" actId="478"/>
          <ac:picMkLst>
            <pc:docMk/>
            <pc:sldMk cId="31225875" sldId="267"/>
            <ac:picMk id="13" creationId="{4D744741-785C-5B82-8BA4-73BA29106124}"/>
          </ac:picMkLst>
        </pc:picChg>
        <pc:picChg chg="add del mod">
          <ac:chgData name="CIOTTI NICCOLÒ" userId="c70ffc01-3c3f-452a-ac69-5d854b7c020e" providerId="ADAL" clId="{B9B7D00C-A642-6B4F-AC44-ECA1FD82CC36}" dt="2025-04-02T12:37:48.687" v="1650" actId="478"/>
          <ac:picMkLst>
            <pc:docMk/>
            <pc:sldMk cId="31225875" sldId="267"/>
            <ac:picMk id="14" creationId="{129039A5-B06D-54BF-966F-5E9F7D0B1B4A}"/>
          </ac:picMkLst>
        </pc:picChg>
        <pc:picChg chg="add mod">
          <ac:chgData name="CIOTTI NICCOLÒ" userId="c70ffc01-3c3f-452a-ac69-5d854b7c020e" providerId="ADAL" clId="{B9B7D00C-A642-6B4F-AC44-ECA1FD82CC36}" dt="2025-04-02T11:23:52.874" v="1649" actId="1076"/>
          <ac:picMkLst>
            <pc:docMk/>
            <pc:sldMk cId="31225875" sldId="267"/>
            <ac:picMk id="15" creationId="{013E45F2-267D-D82D-6FF8-FABB0D49B901}"/>
          </ac:picMkLst>
        </pc:picChg>
        <pc:picChg chg="add del mod">
          <ac:chgData name="CIOTTI NICCOLÒ" userId="c70ffc01-3c3f-452a-ac69-5d854b7c020e" providerId="ADAL" clId="{B9B7D00C-A642-6B4F-AC44-ECA1FD82CC36}" dt="2025-04-02T11:20:45.416" v="1616" actId="478"/>
          <ac:picMkLst>
            <pc:docMk/>
            <pc:sldMk cId="31225875" sldId="267"/>
            <ac:picMk id="16" creationId="{212EF3A5-8289-FBA5-93E8-5F11A9271C29}"/>
          </ac:picMkLst>
        </pc:picChg>
        <pc:picChg chg="add mod">
          <ac:chgData name="CIOTTI NICCOLÒ" userId="c70ffc01-3c3f-452a-ac69-5d854b7c020e" providerId="ADAL" clId="{B9B7D00C-A642-6B4F-AC44-ECA1FD82CC36}" dt="2025-04-02T12:38:16.426" v="1657" actId="1076"/>
          <ac:picMkLst>
            <pc:docMk/>
            <pc:sldMk cId="31225875" sldId="267"/>
            <ac:picMk id="17" creationId="{61AD4F70-8FFA-2FC4-FB97-72369D318953}"/>
          </ac:picMkLst>
        </pc:picChg>
        <pc:picChg chg="add del mod">
          <ac:chgData name="CIOTTI NICCOLÒ" userId="c70ffc01-3c3f-452a-ac69-5d854b7c020e" providerId="ADAL" clId="{B9B7D00C-A642-6B4F-AC44-ECA1FD82CC36}" dt="2025-04-02T12:39:26.466" v="1659" actId="478"/>
          <ac:picMkLst>
            <pc:docMk/>
            <pc:sldMk cId="31225875" sldId="267"/>
            <ac:picMk id="18" creationId="{500DD960-BE99-8CDA-9D42-DADED0832521}"/>
          </ac:picMkLst>
        </pc:picChg>
        <pc:picChg chg="add mod">
          <ac:chgData name="CIOTTI NICCOLÒ" userId="c70ffc01-3c3f-452a-ac69-5d854b7c020e" providerId="ADAL" clId="{B9B7D00C-A642-6B4F-AC44-ECA1FD82CC36}" dt="2025-04-02T12:39:41.551" v="1670" actId="1038"/>
          <ac:picMkLst>
            <pc:docMk/>
            <pc:sldMk cId="31225875" sldId="267"/>
            <ac:picMk id="19" creationId="{CD912A4E-DDAC-D724-A55D-4762E2BF4C2F}"/>
          </ac:picMkLst>
        </pc:picChg>
      </pc:sldChg>
      <pc:sldChg chg="addSp delSp modSp new mod">
        <pc:chgData name="CIOTTI NICCOLÒ" userId="c70ffc01-3c3f-452a-ac69-5d854b7c020e" providerId="ADAL" clId="{B9B7D00C-A642-6B4F-AC44-ECA1FD82CC36}" dt="2025-04-02T13:16:59.428" v="1814" actId="1076"/>
        <pc:sldMkLst>
          <pc:docMk/>
          <pc:sldMk cId="1383361658" sldId="268"/>
        </pc:sldMkLst>
        <pc:spChg chg="del">
          <ac:chgData name="CIOTTI NICCOLÒ" userId="c70ffc01-3c3f-452a-ac69-5d854b7c020e" providerId="ADAL" clId="{B9B7D00C-A642-6B4F-AC44-ECA1FD82CC36}" dt="2025-04-02T12:39:57.894" v="1672" actId="478"/>
          <ac:spMkLst>
            <pc:docMk/>
            <pc:sldMk cId="1383361658" sldId="268"/>
            <ac:spMk id="2" creationId="{FF46205E-7CBA-7B62-19C2-D00D70C4A48E}"/>
          </ac:spMkLst>
        </pc:spChg>
        <pc:spChg chg="del">
          <ac:chgData name="CIOTTI NICCOLÒ" userId="c70ffc01-3c3f-452a-ac69-5d854b7c020e" providerId="ADAL" clId="{B9B7D00C-A642-6B4F-AC44-ECA1FD82CC36}" dt="2025-04-02T12:39:57.894" v="1672" actId="478"/>
          <ac:spMkLst>
            <pc:docMk/>
            <pc:sldMk cId="1383361658" sldId="268"/>
            <ac:spMk id="3" creationId="{515545C0-395A-A389-B5FB-D74285FB4082}"/>
          </ac:spMkLst>
        </pc:spChg>
        <pc:spChg chg="add mod">
          <ac:chgData name="CIOTTI NICCOLÒ" userId="c70ffc01-3c3f-452a-ac69-5d854b7c020e" providerId="ADAL" clId="{B9B7D00C-A642-6B4F-AC44-ECA1FD82CC36}" dt="2025-04-02T12:41:15.882" v="1673"/>
          <ac:spMkLst>
            <pc:docMk/>
            <pc:sldMk cId="1383361658" sldId="268"/>
            <ac:spMk id="4" creationId="{4CA93426-1C1E-4CBC-C4D1-F96A638A8171}"/>
          </ac:spMkLst>
        </pc:spChg>
        <pc:spChg chg="add mod">
          <ac:chgData name="CIOTTI NICCOLÒ" userId="c70ffc01-3c3f-452a-ac69-5d854b7c020e" providerId="ADAL" clId="{B9B7D00C-A642-6B4F-AC44-ECA1FD82CC36}" dt="2025-04-02T12:43:26.842" v="1772" actId="20577"/>
          <ac:spMkLst>
            <pc:docMk/>
            <pc:sldMk cId="1383361658" sldId="268"/>
            <ac:spMk id="5" creationId="{69C8FD3A-33EF-17C7-60FB-22C433DBF038}"/>
          </ac:spMkLst>
        </pc:spChg>
        <pc:spChg chg="add mod">
          <ac:chgData name="CIOTTI NICCOLÒ" userId="c70ffc01-3c3f-452a-ac69-5d854b7c020e" providerId="ADAL" clId="{B9B7D00C-A642-6B4F-AC44-ECA1FD82CC36}" dt="2025-04-02T12:43:33.312" v="1774" actId="20577"/>
          <ac:spMkLst>
            <pc:docMk/>
            <pc:sldMk cId="1383361658" sldId="268"/>
            <ac:spMk id="6" creationId="{89655800-41F3-A0CB-8F7A-A0446BEAC26F}"/>
          </ac:spMkLst>
        </pc:spChg>
        <pc:picChg chg="add del mod">
          <ac:chgData name="CIOTTI NICCOLÒ" userId="c70ffc01-3c3f-452a-ac69-5d854b7c020e" providerId="ADAL" clId="{B9B7D00C-A642-6B4F-AC44-ECA1FD82CC36}" dt="2025-04-02T12:43:40.439" v="1777" actId="478"/>
          <ac:picMkLst>
            <pc:docMk/>
            <pc:sldMk cId="1383361658" sldId="268"/>
            <ac:picMk id="7" creationId="{6F803010-BAD5-E824-E231-23165806DD60}"/>
          </ac:picMkLst>
        </pc:picChg>
        <pc:picChg chg="add del mod">
          <ac:chgData name="CIOTTI NICCOLÒ" userId="c70ffc01-3c3f-452a-ac69-5d854b7c020e" providerId="ADAL" clId="{B9B7D00C-A642-6B4F-AC44-ECA1FD82CC36}" dt="2025-04-02T12:43:41.953" v="1778" actId="478"/>
          <ac:picMkLst>
            <pc:docMk/>
            <pc:sldMk cId="1383361658" sldId="268"/>
            <ac:picMk id="8" creationId="{D467E48C-6621-A0CE-6C45-778CEB665088}"/>
          </ac:picMkLst>
        </pc:picChg>
        <pc:picChg chg="add del mod">
          <ac:chgData name="CIOTTI NICCOLÒ" userId="c70ffc01-3c3f-452a-ac69-5d854b7c020e" providerId="ADAL" clId="{B9B7D00C-A642-6B4F-AC44-ECA1FD82CC36}" dt="2025-04-02T12:43:37.071" v="1775" actId="478"/>
          <ac:picMkLst>
            <pc:docMk/>
            <pc:sldMk cId="1383361658" sldId="268"/>
            <ac:picMk id="9" creationId="{8F948F41-F167-0FCB-BE5A-4C7CDFD4D184}"/>
          </ac:picMkLst>
        </pc:picChg>
        <pc:picChg chg="add del mod">
          <ac:chgData name="CIOTTI NICCOLÒ" userId="c70ffc01-3c3f-452a-ac69-5d854b7c020e" providerId="ADAL" clId="{B9B7D00C-A642-6B4F-AC44-ECA1FD82CC36}" dt="2025-04-02T12:43:38.467" v="1776" actId="478"/>
          <ac:picMkLst>
            <pc:docMk/>
            <pc:sldMk cId="1383361658" sldId="268"/>
            <ac:picMk id="10" creationId="{7C7A48D8-1838-456B-D4F1-BAAAD39B9EA5}"/>
          </ac:picMkLst>
        </pc:picChg>
        <pc:picChg chg="add mod">
          <ac:chgData name="CIOTTI NICCOLÒ" userId="c70ffc01-3c3f-452a-ac69-5d854b7c020e" providerId="ADAL" clId="{B9B7D00C-A642-6B4F-AC44-ECA1FD82CC36}" dt="2025-04-02T13:08:52.148" v="1807" actId="1076"/>
          <ac:picMkLst>
            <pc:docMk/>
            <pc:sldMk cId="1383361658" sldId="268"/>
            <ac:picMk id="11" creationId="{48365AB8-2A28-B38C-F982-B7AE505E9154}"/>
          </ac:picMkLst>
        </pc:picChg>
        <pc:picChg chg="add mod">
          <ac:chgData name="CIOTTI NICCOLÒ" userId="c70ffc01-3c3f-452a-ac69-5d854b7c020e" providerId="ADAL" clId="{B9B7D00C-A642-6B4F-AC44-ECA1FD82CC36}" dt="2025-04-02T13:08:50.948" v="1806" actId="14100"/>
          <ac:picMkLst>
            <pc:docMk/>
            <pc:sldMk cId="1383361658" sldId="268"/>
            <ac:picMk id="12" creationId="{C478BC5A-9AAF-E77D-F222-59CDC9D70E28}"/>
          </ac:picMkLst>
        </pc:picChg>
        <pc:picChg chg="add mod">
          <ac:chgData name="CIOTTI NICCOLÒ" userId="c70ffc01-3c3f-452a-ac69-5d854b7c020e" providerId="ADAL" clId="{B9B7D00C-A642-6B4F-AC44-ECA1FD82CC36}" dt="2025-04-02T13:15:39.533" v="1810" actId="14100"/>
          <ac:picMkLst>
            <pc:docMk/>
            <pc:sldMk cId="1383361658" sldId="268"/>
            <ac:picMk id="13" creationId="{D619E63D-F73A-1037-CE22-FC51E83CEB09}"/>
          </ac:picMkLst>
        </pc:picChg>
        <pc:picChg chg="add mod">
          <ac:chgData name="CIOTTI NICCOLÒ" userId="c70ffc01-3c3f-452a-ac69-5d854b7c020e" providerId="ADAL" clId="{B9B7D00C-A642-6B4F-AC44-ECA1FD82CC36}" dt="2025-04-02T13:16:59.428" v="1814" actId="1076"/>
          <ac:picMkLst>
            <pc:docMk/>
            <pc:sldMk cId="1383361658" sldId="268"/>
            <ac:picMk id="14" creationId="{296F2BE5-FAB5-8C2A-FBB6-4AC14CE7670D}"/>
          </ac:picMkLst>
        </pc:picChg>
      </pc:sldChg>
      <pc:sldChg chg="addSp delSp modSp mod modAnim">
        <pc:chgData name="CIOTTI NICCOLÒ" userId="c70ffc01-3c3f-452a-ac69-5d854b7c020e" providerId="ADAL" clId="{B9B7D00C-A642-6B4F-AC44-ECA1FD82CC36}" dt="2025-04-03T13:38:22.875" v="2239" actId="20577"/>
        <pc:sldMkLst>
          <pc:docMk/>
          <pc:sldMk cId="3723692929" sldId="268"/>
        </pc:sldMkLst>
        <pc:spChg chg="add mod">
          <ac:chgData name="CIOTTI NICCOLÒ" userId="c70ffc01-3c3f-452a-ac69-5d854b7c020e" providerId="ADAL" clId="{B9B7D00C-A642-6B4F-AC44-ECA1FD82CC36}" dt="2025-04-03T13:38:19.551" v="2237"/>
          <ac:spMkLst>
            <pc:docMk/>
            <pc:sldMk cId="3723692929" sldId="268"/>
            <ac:spMk id="2" creationId="{CB4E8259-B554-4925-457F-CCD6EA53F0C6}"/>
          </ac:spMkLst>
        </pc:spChg>
        <pc:spChg chg="mod">
          <ac:chgData name="CIOTTI NICCOLÒ" userId="c70ffc01-3c3f-452a-ac69-5d854b7c020e" providerId="ADAL" clId="{B9B7D00C-A642-6B4F-AC44-ECA1FD82CC36}" dt="2025-04-03T13:38:22.875" v="2239" actId="20577"/>
          <ac:spMkLst>
            <pc:docMk/>
            <pc:sldMk cId="3723692929" sldId="268"/>
            <ac:spMk id="4" creationId="{DAB8BDD1-598D-8786-6356-B1C76832DD1F}"/>
          </ac:spMkLst>
        </pc:spChg>
        <pc:picChg chg="del">
          <ac:chgData name="CIOTTI NICCOLÒ" userId="c70ffc01-3c3f-452a-ac69-5d854b7c020e" providerId="ADAL" clId="{B9B7D00C-A642-6B4F-AC44-ECA1FD82CC36}" dt="2025-04-03T13:36:24.781" v="2234" actId="478"/>
          <ac:picMkLst>
            <pc:docMk/>
            <pc:sldMk cId="3723692929" sldId="268"/>
            <ac:picMk id="13" creationId="{C3A462D4-2C55-1EE9-42AF-B05188F1359D}"/>
          </ac:picMkLst>
        </pc:picChg>
      </pc:sldChg>
      <pc:sldChg chg="modSp mod">
        <pc:chgData name="CIOTTI NICCOLÒ" userId="c70ffc01-3c3f-452a-ac69-5d854b7c020e" providerId="ADAL" clId="{B9B7D00C-A642-6B4F-AC44-ECA1FD82CC36}" dt="2025-04-03T13:39:05.727" v="2247" actId="1076"/>
        <pc:sldMkLst>
          <pc:docMk/>
          <pc:sldMk cId="2953277630" sldId="269"/>
        </pc:sldMkLst>
        <pc:spChg chg="mod">
          <ac:chgData name="CIOTTI NICCOLÒ" userId="c70ffc01-3c3f-452a-ac69-5d854b7c020e" providerId="ADAL" clId="{B9B7D00C-A642-6B4F-AC44-ECA1FD82CC36}" dt="2025-04-03T13:38:54.297" v="2245" actId="207"/>
          <ac:spMkLst>
            <pc:docMk/>
            <pc:sldMk cId="2953277630" sldId="269"/>
            <ac:spMk id="4" creationId="{0C16777B-6BAD-1938-62A0-6DE3EB1D7D55}"/>
          </ac:spMkLst>
        </pc:spChg>
        <pc:spChg chg="mod">
          <ac:chgData name="CIOTTI NICCOLÒ" userId="c70ffc01-3c3f-452a-ac69-5d854b7c020e" providerId="ADAL" clId="{B9B7D00C-A642-6B4F-AC44-ECA1FD82CC36}" dt="2025-04-03T13:39:05.727" v="2247" actId="1076"/>
          <ac:spMkLst>
            <pc:docMk/>
            <pc:sldMk cId="2953277630" sldId="269"/>
            <ac:spMk id="8" creationId="{E764BB6A-3998-403D-6907-92C05EA52AA4}"/>
          </ac:spMkLst>
        </pc:spChg>
      </pc:sldChg>
      <pc:sldChg chg="modSp del mod">
        <pc:chgData name="CIOTTI NICCOLÒ" userId="c70ffc01-3c3f-452a-ac69-5d854b7c020e" providerId="ADAL" clId="{B9B7D00C-A642-6B4F-AC44-ECA1FD82CC36}" dt="2025-04-03T13:38:41.775" v="2241" actId="2696"/>
        <pc:sldMkLst>
          <pc:docMk/>
          <pc:sldMk cId="3914522138" sldId="270"/>
        </pc:sldMkLst>
        <pc:graphicFrameChg chg="mod modGraphic">
          <ac:chgData name="CIOTTI NICCOLÒ" userId="c70ffc01-3c3f-452a-ac69-5d854b7c020e" providerId="ADAL" clId="{B9B7D00C-A642-6B4F-AC44-ECA1FD82CC36}" dt="2025-04-03T13:37:09.589" v="2236" actId="1076"/>
          <ac:graphicFrameMkLst>
            <pc:docMk/>
            <pc:sldMk cId="3914522138" sldId="270"/>
            <ac:graphicFrameMk id="2" creationId="{2266EF92-1C36-FCC9-CC35-23B160218C9A}"/>
          </ac:graphicFrameMkLst>
        </pc:graphicFrameChg>
      </pc:sldChg>
    </pc:docChg>
  </pc:docChgLst>
  <pc:docChgLst>
    <pc:chgData name="TICCHIARELLI DAVIDE" userId="S::s1121687@studenti.univpm.it::8ab65dca-c4e9-46a0-b1fa-2d0fad1c9dd0" providerId="AD" clId="Web-{DB759611-18B3-E960-3118-C81B99B5D5D9}"/>
    <pc:docChg chg="modSld">
      <pc:chgData name="TICCHIARELLI DAVIDE" userId="S::s1121687@studenti.univpm.it::8ab65dca-c4e9-46a0-b1fa-2d0fad1c9dd0" providerId="AD" clId="Web-{DB759611-18B3-E960-3118-C81B99B5D5D9}" dt="2025-04-01T11:54:09.557" v="0" actId="1076"/>
      <pc:docMkLst>
        <pc:docMk/>
      </pc:docMkLst>
      <pc:sldChg chg="modSp">
        <pc:chgData name="TICCHIARELLI DAVIDE" userId="S::s1121687@studenti.univpm.it::8ab65dca-c4e9-46a0-b1fa-2d0fad1c9dd0" providerId="AD" clId="Web-{DB759611-18B3-E960-3118-C81B99B5D5D9}" dt="2025-04-01T11:54:09.557" v="0" actId="1076"/>
        <pc:sldMkLst>
          <pc:docMk/>
          <pc:sldMk cId="1984997244" sldId="258"/>
        </pc:sldMkLst>
        <pc:picChg chg="mod">
          <ac:chgData name="TICCHIARELLI DAVIDE" userId="S::s1121687@studenti.univpm.it::8ab65dca-c4e9-46a0-b1fa-2d0fad1c9dd0" providerId="AD" clId="Web-{DB759611-18B3-E960-3118-C81B99B5D5D9}" dt="2025-04-01T11:54:09.557" v="0" actId="1076"/>
          <ac:picMkLst>
            <pc:docMk/>
            <pc:sldMk cId="1984997244" sldId="258"/>
            <ac:picMk id="2" creationId="{DED241B3-2EE8-A0B6-1369-90263296C961}"/>
          </ac:picMkLst>
        </pc:picChg>
      </pc:sldChg>
    </pc:docChg>
  </pc:docChgLst>
  <pc:docChgLst>
    <pc:chgData name="TICCHIARELLI DAVIDE" userId="S::s1121687@studenti.univpm.it::8ab65dca-c4e9-46a0-b1fa-2d0fad1c9dd0" providerId="AD" clId="Web-{932D294A-0E97-11DB-6C15-D0C42C899352}"/>
    <pc:docChg chg="modSld">
      <pc:chgData name="TICCHIARELLI DAVIDE" userId="S::s1121687@studenti.univpm.it::8ab65dca-c4e9-46a0-b1fa-2d0fad1c9dd0" providerId="AD" clId="Web-{932D294A-0E97-11DB-6C15-D0C42C899352}" dt="2025-04-01T10:19:54.835" v="57"/>
      <pc:docMkLst>
        <pc:docMk/>
      </pc:docMkLst>
      <pc:sldChg chg="modSp">
        <pc:chgData name="TICCHIARELLI DAVIDE" userId="S::s1121687@studenti.univpm.it::8ab65dca-c4e9-46a0-b1fa-2d0fad1c9dd0" providerId="AD" clId="Web-{932D294A-0E97-11DB-6C15-D0C42C899352}" dt="2025-04-01T10:18:29.035" v="53" actId="20577"/>
        <pc:sldMkLst>
          <pc:docMk/>
          <pc:sldMk cId="3963969819" sldId="257"/>
        </pc:sldMkLst>
        <pc:spChg chg="mod">
          <ac:chgData name="TICCHIARELLI DAVIDE" userId="S::s1121687@studenti.univpm.it::8ab65dca-c4e9-46a0-b1fa-2d0fad1c9dd0" providerId="AD" clId="Web-{932D294A-0E97-11DB-6C15-D0C42C899352}" dt="2025-04-01T10:18:29.035" v="53" actId="20577"/>
          <ac:spMkLst>
            <pc:docMk/>
            <pc:sldMk cId="3963969819" sldId="257"/>
            <ac:spMk id="5" creationId="{35EE4DB2-50FA-D126-20BE-A39388318BF0}"/>
          </ac:spMkLst>
        </pc:spChg>
      </pc:sldChg>
      <pc:sldChg chg="addSp delSp modSp">
        <pc:chgData name="TICCHIARELLI DAVIDE" userId="S::s1121687@studenti.univpm.it::8ab65dca-c4e9-46a0-b1fa-2d0fad1c9dd0" providerId="AD" clId="Web-{932D294A-0E97-11DB-6C15-D0C42C899352}" dt="2025-04-01T10:00:41.749" v="49" actId="1076"/>
        <pc:sldMkLst>
          <pc:docMk/>
          <pc:sldMk cId="1984997244" sldId="258"/>
        </pc:sldMkLst>
        <pc:spChg chg="mod">
          <ac:chgData name="TICCHIARELLI DAVIDE" userId="S::s1121687@studenti.univpm.it::8ab65dca-c4e9-46a0-b1fa-2d0fad1c9dd0" providerId="AD" clId="Web-{932D294A-0E97-11DB-6C15-D0C42C899352}" dt="2025-04-01T09:37:25.076" v="5" actId="1076"/>
          <ac:spMkLst>
            <pc:docMk/>
            <pc:sldMk cId="1984997244" sldId="258"/>
            <ac:spMk id="10" creationId="{CD522082-10E3-DD04-BE35-4E0738C1D241}"/>
          </ac:spMkLst>
        </pc:spChg>
        <pc:picChg chg="add mod">
          <ac:chgData name="TICCHIARELLI DAVIDE" userId="S::s1121687@studenti.univpm.it::8ab65dca-c4e9-46a0-b1fa-2d0fad1c9dd0" providerId="AD" clId="Web-{932D294A-0E97-11DB-6C15-D0C42C899352}" dt="2025-04-01T10:00:41.749" v="49" actId="1076"/>
          <ac:picMkLst>
            <pc:docMk/>
            <pc:sldMk cId="1984997244" sldId="258"/>
            <ac:picMk id="2" creationId="{DED241B3-2EE8-A0B6-1369-90263296C961}"/>
          </ac:picMkLst>
        </pc:picChg>
        <pc:picChg chg="mod">
          <ac:chgData name="TICCHIARELLI DAVIDE" userId="S::s1121687@studenti.univpm.it::8ab65dca-c4e9-46a0-b1fa-2d0fad1c9dd0" providerId="AD" clId="Web-{932D294A-0E97-11DB-6C15-D0C42C899352}" dt="2025-04-01T10:00:38.655" v="48" actId="1076"/>
          <ac:picMkLst>
            <pc:docMk/>
            <pc:sldMk cId="1984997244" sldId="258"/>
            <ac:picMk id="12" creationId="{02741356-9505-20D2-F8DC-5F8018BDC566}"/>
          </ac:picMkLst>
        </pc:picChg>
      </pc:sldChg>
      <pc:sldChg chg="modSp">
        <pc:chgData name="TICCHIARELLI DAVIDE" userId="S::s1121687@studenti.univpm.it::8ab65dca-c4e9-46a0-b1fa-2d0fad1c9dd0" providerId="AD" clId="Web-{932D294A-0E97-11DB-6C15-D0C42C899352}" dt="2025-04-01T09:40:00.316" v="21" actId="1076"/>
        <pc:sldMkLst>
          <pc:docMk/>
          <pc:sldMk cId="2282070823" sldId="259"/>
        </pc:sldMkLst>
        <pc:spChg chg="mod">
          <ac:chgData name="TICCHIARELLI DAVIDE" userId="S::s1121687@studenti.univpm.it::8ab65dca-c4e9-46a0-b1fa-2d0fad1c9dd0" providerId="AD" clId="Web-{932D294A-0E97-11DB-6C15-D0C42C899352}" dt="2025-04-01T09:39:41.081" v="15" actId="14100"/>
          <ac:spMkLst>
            <pc:docMk/>
            <pc:sldMk cId="2282070823" sldId="259"/>
            <ac:spMk id="4" creationId="{12AA833A-CC25-7463-67B2-E5C6F8B950FE}"/>
          </ac:spMkLst>
        </pc:spChg>
      </pc:sldChg>
      <pc:sldChg chg="modSp">
        <pc:chgData name="TICCHIARELLI DAVIDE" userId="S::s1121687@studenti.univpm.it::8ab65dca-c4e9-46a0-b1fa-2d0fad1c9dd0" providerId="AD" clId="Web-{932D294A-0E97-11DB-6C15-D0C42C899352}" dt="2025-04-01T10:19:54.835" v="57"/>
        <pc:sldMkLst>
          <pc:docMk/>
          <pc:sldMk cId="2558156762" sldId="264"/>
        </pc:sldMkLst>
        <pc:spChg chg="mod">
          <ac:chgData name="TICCHIARELLI DAVIDE" userId="S::s1121687@studenti.univpm.it::8ab65dca-c4e9-46a0-b1fa-2d0fad1c9dd0" providerId="AD" clId="Web-{932D294A-0E97-11DB-6C15-D0C42C899352}" dt="2025-04-01T10:19:54.835" v="57"/>
          <ac:spMkLst>
            <pc:docMk/>
            <pc:sldMk cId="2558156762" sldId="264"/>
            <ac:spMk id="14" creationId="{08EE6331-879C-9F59-8885-8C26F66039AE}"/>
          </ac:spMkLst>
        </pc:spChg>
        <pc:picChg chg="mod">
          <ac:chgData name="TICCHIARELLI DAVIDE" userId="S::s1121687@studenti.univpm.it::8ab65dca-c4e9-46a0-b1fa-2d0fad1c9dd0" providerId="AD" clId="Web-{932D294A-0E97-11DB-6C15-D0C42C899352}" dt="2025-04-01T10:17:33.236" v="51" actId="1076"/>
          <ac:picMkLst>
            <pc:docMk/>
            <pc:sldMk cId="2558156762" sldId="264"/>
            <ac:picMk id="9" creationId="{963ABB75-A0C6-41D1-ACC4-88AE1BDC7FE9}"/>
          </ac:picMkLst>
        </pc:picChg>
      </pc:sldChg>
    </pc:docChg>
  </pc:docChgLst>
  <pc:docChgLst>
    <pc:chgData name="TICCHIARELLI DAVIDE" userId="S::s1121687@studenti.univpm.it::8ab65dca-c4e9-46a0-b1fa-2d0fad1c9dd0" providerId="AD" clId="Web-{089E8CF1-4AF8-7B02-42F0-DAB3B580C1A0}"/>
    <pc:docChg chg="modSld">
      <pc:chgData name="TICCHIARELLI DAVIDE" userId="S::s1121687@studenti.univpm.it::8ab65dca-c4e9-46a0-b1fa-2d0fad1c9dd0" providerId="AD" clId="Web-{089E8CF1-4AF8-7B02-42F0-DAB3B580C1A0}" dt="2025-04-01T10:33:06.813" v="13" actId="1076"/>
      <pc:docMkLst>
        <pc:docMk/>
      </pc:docMkLst>
      <pc:sldChg chg="modSp">
        <pc:chgData name="TICCHIARELLI DAVIDE" userId="S::s1121687@studenti.univpm.it::8ab65dca-c4e9-46a0-b1fa-2d0fad1c9dd0" providerId="AD" clId="Web-{089E8CF1-4AF8-7B02-42F0-DAB3B580C1A0}" dt="2025-04-01T10:31:47.171" v="2" actId="1076"/>
        <pc:sldMkLst>
          <pc:docMk/>
          <pc:sldMk cId="2861527182" sldId="256"/>
        </pc:sldMkLst>
        <pc:spChg chg="mod">
          <ac:chgData name="TICCHIARELLI DAVIDE" userId="S::s1121687@studenti.univpm.it::8ab65dca-c4e9-46a0-b1fa-2d0fad1c9dd0" providerId="AD" clId="Web-{089E8CF1-4AF8-7B02-42F0-DAB3B580C1A0}" dt="2025-04-01T10:31:47.171" v="2" actId="1076"/>
          <ac:spMkLst>
            <pc:docMk/>
            <pc:sldMk cId="2861527182" sldId="256"/>
            <ac:spMk id="4" creationId="{EE822C22-3571-6EC6-D9F6-19C5252718D7}"/>
          </ac:spMkLst>
        </pc:spChg>
      </pc:sldChg>
    </pc:docChg>
  </pc:docChgLst>
  <pc:docChgLst>
    <pc:chgData name="RENZI LUCA" userId="S::s1098311@studenti.univpm.it::644c9ab7-243d-4258-8e0b-e7d54d68d91f" providerId="AD" clId="Web-{ECB13EF4-475A-453A-3CFF-6514AFBD8857}"/>
    <pc:docChg chg="modSld">
      <pc:chgData name="RENZI LUCA" userId="S::s1098311@studenti.univpm.it::644c9ab7-243d-4258-8e0b-e7d54d68d91f" providerId="AD" clId="Web-{ECB13EF4-475A-453A-3CFF-6514AFBD8857}" dt="2025-04-01T11:04:12.510" v="0" actId="1076"/>
      <pc:docMkLst>
        <pc:docMk/>
      </pc:docMkLst>
      <pc:sldChg chg="modSp">
        <pc:chgData name="RENZI LUCA" userId="S::s1098311@studenti.univpm.it::644c9ab7-243d-4258-8e0b-e7d54d68d91f" providerId="AD" clId="Web-{ECB13EF4-475A-453A-3CFF-6514AFBD8857}" dt="2025-04-01T11:04:12.510" v="0" actId="1076"/>
        <pc:sldMkLst>
          <pc:docMk/>
          <pc:sldMk cId="2558156762" sldId="264"/>
        </pc:sldMkLst>
      </pc:sldChg>
    </pc:docChg>
  </pc:docChgLst>
  <pc:docChgLst>
    <pc:chgData name="TICCHIARELLI DAVIDE" userId="S::s1121687@studenti.univpm.it::8ab65dca-c4e9-46a0-b1fa-2d0fad1c9dd0" providerId="AD" clId="Web-{CA58AB61-8182-CAE1-627F-9E60E4237D26}"/>
    <pc:docChg chg="modSld">
      <pc:chgData name="TICCHIARELLI DAVIDE" userId="S::s1121687@studenti.univpm.it::8ab65dca-c4e9-46a0-b1fa-2d0fad1c9dd0" providerId="AD" clId="Web-{CA58AB61-8182-CAE1-627F-9E60E4237D26}" dt="2025-04-03T19:01:19.428" v="164" actId="20577"/>
      <pc:docMkLst>
        <pc:docMk/>
      </pc:docMkLst>
      <pc:sldChg chg="modSp">
        <pc:chgData name="TICCHIARELLI DAVIDE" userId="S::s1121687@studenti.univpm.it::8ab65dca-c4e9-46a0-b1fa-2d0fad1c9dd0" providerId="AD" clId="Web-{CA58AB61-8182-CAE1-627F-9E60E4237D26}" dt="2025-04-03T18:58:14.546" v="142" actId="20577"/>
        <pc:sldMkLst>
          <pc:docMk/>
          <pc:sldMk cId="3963969819" sldId="257"/>
        </pc:sldMkLst>
        <pc:spChg chg="mod">
          <ac:chgData name="TICCHIARELLI DAVIDE" userId="S::s1121687@studenti.univpm.it::8ab65dca-c4e9-46a0-b1fa-2d0fad1c9dd0" providerId="AD" clId="Web-{CA58AB61-8182-CAE1-627F-9E60E4237D26}" dt="2025-04-03T18:58:14.546" v="142" actId="20577"/>
          <ac:spMkLst>
            <pc:docMk/>
            <pc:sldMk cId="3963969819" sldId="257"/>
            <ac:spMk id="5" creationId="{35EE4DB2-50FA-D126-20BE-A39388318BF0}"/>
          </ac:spMkLst>
        </pc:spChg>
      </pc:sldChg>
      <pc:sldChg chg="modSp">
        <pc:chgData name="TICCHIARELLI DAVIDE" userId="S::s1121687@studenti.univpm.it::8ab65dca-c4e9-46a0-b1fa-2d0fad1c9dd0" providerId="AD" clId="Web-{CA58AB61-8182-CAE1-627F-9E60E4237D26}" dt="2025-04-03T18:58:44.469" v="154" actId="20577"/>
        <pc:sldMkLst>
          <pc:docMk/>
          <pc:sldMk cId="1984997244" sldId="258"/>
        </pc:sldMkLst>
        <pc:spChg chg="mod">
          <ac:chgData name="TICCHIARELLI DAVIDE" userId="S::s1121687@studenti.univpm.it::8ab65dca-c4e9-46a0-b1fa-2d0fad1c9dd0" providerId="AD" clId="Web-{CA58AB61-8182-CAE1-627F-9E60E4237D26}" dt="2025-04-03T18:58:44.469" v="154" actId="20577"/>
          <ac:spMkLst>
            <pc:docMk/>
            <pc:sldMk cId="1984997244" sldId="258"/>
            <ac:spMk id="4" creationId="{04D76F28-1315-C304-E3AC-7F9B5A079B76}"/>
          </ac:spMkLst>
        </pc:spChg>
      </pc:sldChg>
      <pc:sldChg chg="addSp delSp modSp">
        <pc:chgData name="TICCHIARELLI DAVIDE" userId="S::s1121687@studenti.univpm.it::8ab65dca-c4e9-46a0-b1fa-2d0fad1c9dd0" providerId="AD" clId="Web-{CA58AB61-8182-CAE1-627F-9E60E4237D26}" dt="2025-04-03T19:00:41.551" v="160" actId="1076"/>
        <pc:sldMkLst>
          <pc:docMk/>
          <pc:sldMk cId="2282070823" sldId="259"/>
        </pc:sldMkLst>
        <pc:picChg chg="del">
          <ac:chgData name="TICCHIARELLI DAVIDE" userId="S::s1121687@studenti.univpm.it::8ab65dca-c4e9-46a0-b1fa-2d0fad1c9dd0" providerId="AD" clId="Web-{CA58AB61-8182-CAE1-627F-9E60E4237D26}" dt="2025-04-03T19:00:21.910" v="155"/>
          <ac:picMkLst>
            <pc:docMk/>
            <pc:sldMk cId="2282070823" sldId="259"/>
            <ac:picMk id="2" creationId="{5AB37E74-0D1E-387D-96BC-3E8C9FAF456F}"/>
          </ac:picMkLst>
        </pc:picChg>
        <pc:picChg chg="add mod">
          <ac:chgData name="TICCHIARELLI DAVIDE" userId="S::s1121687@studenti.univpm.it::8ab65dca-c4e9-46a0-b1fa-2d0fad1c9dd0" providerId="AD" clId="Web-{CA58AB61-8182-CAE1-627F-9E60E4237D26}" dt="2025-04-03T19:00:41.551" v="160" actId="1076"/>
          <ac:picMkLst>
            <pc:docMk/>
            <pc:sldMk cId="2282070823" sldId="259"/>
            <ac:picMk id="3" creationId="{8EEB3674-0D49-43BD-DBD6-A53DA90B4F65}"/>
          </ac:picMkLst>
        </pc:picChg>
      </pc:sldChg>
      <pc:sldChg chg="addSp delSp modSp">
        <pc:chgData name="TICCHIARELLI DAVIDE" userId="S::s1121687@studenti.univpm.it::8ab65dca-c4e9-46a0-b1fa-2d0fad1c9dd0" providerId="AD" clId="Web-{CA58AB61-8182-CAE1-627F-9E60E4237D26}" dt="2025-04-03T19:01:19.428" v="164" actId="20577"/>
        <pc:sldMkLst>
          <pc:docMk/>
          <pc:sldMk cId="1122771421" sldId="260"/>
        </pc:sldMkLst>
        <pc:spChg chg="mod">
          <ac:chgData name="TICCHIARELLI DAVIDE" userId="S::s1121687@studenti.univpm.it::8ab65dca-c4e9-46a0-b1fa-2d0fad1c9dd0" providerId="AD" clId="Web-{CA58AB61-8182-CAE1-627F-9E60E4237D26}" dt="2025-04-03T19:01:19.428" v="164" actId="20577"/>
          <ac:spMkLst>
            <pc:docMk/>
            <pc:sldMk cId="1122771421" sldId="260"/>
            <ac:spMk id="5" creationId="{9A6F964B-25F4-8DEB-DEFE-6703C7397C46}"/>
          </ac:spMkLst>
        </pc:spChg>
        <pc:picChg chg="add del mod">
          <ac:chgData name="TICCHIARELLI DAVIDE" userId="S::s1121687@studenti.univpm.it::8ab65dca-c4e9-46a0-b1fa-2d0fad1c9dd0" providerId="AD" clId="Web-{CA58AB61-8182-CAE1-627F-9E60E4237D26}" dt="2025-04-03T17:33:09.592" v="87"/>
          <ac:picMkLst>
            <pc:docMk/>
            <pc:sldMk cId="1122771421" sldId="260"/>
            <ac:picMk id="2" creationId="{F4D76EA3-87CE-CAF9-A6D9-C6E496537D59}"/>
          </ac:picMkLst>
        </pc:picChg>
        <pc:picChg chg="add del mod">
          <ac:chgData name="TICCHIARELLI DAVIDE" userId="S::s1121687@studenti.univpm.it::8ab65dca-c4e9-46a0-b1fa-2d0fad1c9dd0" providerId="AD" clId="Web-{CA58AB61-8182-CAE1-627F-9E60E4237D26}" dt="2025-04-03T17:33:20.717" v="90"/>
          <ac:picMkLst>
            <pc:docMk/>
            <pc:sldMk cId="1122771421" sldId="260"/>
            <ac:picMk id="3" creationId="{3BB2A2AF-ACF1-BC1F-F02C-0E512776B8BE}"/>
          </ac:picMkLst>
        </pc:picChg>
      </pc:sldChg>
      <pc:sldChg chg="modSp">
        <pc:chgData name="TICCHIARELLI DAVIDE" userId="S::s1121687@studenti.univpm.it::8ab65dca-c4e9-46a0-b1fa-2d0fad1c9dd0" providerId="AD" clId="Web-{CA58AB61-8182-CAE1-627F-9E60E4237D26}" dt="2025-04-03T17:21:28.674" v="34" actId="1076"/>
        <pc:sldMkLst>
          <pc:docMk/>
          <pc:sldMk cId="1337621079" sldId="262"/>
        </pc:sldMkLst>
        <pc:graphicFrameChg chg="mod modGraphic">
          <ac:chgData name="TICCHIARELLI DAVIDE" userId="S::s1121687@studenti.univpm.it::8ab65dca-c4e9-46a0-b1fa-2d0fad1c9dd0" providerId="AD" clId="Web-{CA58AB61-8182-CAE1-627F-9E60E4237D26}" dt="2025-04-03T17:21:28.674" v="34" actId="1076"/>
          <ac:graphicFrameMkLst>
            <pc:docMk/>
            <pc:sldMk cId="1337621079" sldId="262"/>
            <ac:graphicFrameMk id="2" creationId="{36ACF7E0-E226-8DF6-D790-038387589D1C}"/>
          </ac:graphicFrameMkLst>
        </pc:graphicFrameChg>
      </pc:sldChg>
      <pc:sldChg chg="addSp delSp modSp">
        <pc:chgData name="TICCHIARELLI DAVIDE" userId="S::s1121687@studenti.univpm.it::8ab65dca-c4e9-46a0-b1fa-2d0fad1c9dd0" providerId="AD" clId="Web-{CA58AB61-8182-CAE1-627F-9E60E4237D26}" dt="2025-04-03T17:10:42.618" v="3" actId="1076"/>
        <pc:sldMkLst>
          <pc:docMk/>
          <pc:sldMk cId="4093237241" sldId="265"/>
        </pc:sldMkLst>
        <pc:picChg chg="add mod">
          <ac:chgData name="TICCHIARELLI DAVIDE" userId="S::s1121687@studenti.univpm.it::8ab65dca-c4e9-46a0-b1fa-2d0fad1c9dd0" providerId="AD" clId="Web-{CA58AB61-8182-CAE1-627F-9E60E4237D26}" dt="2025-04-03T17:10:42.618" v="3" actId="1076"/>
          <ac:picMkLst>
            <pc:docMk/>
            <pc:sldMk cId="4093237241" sldId="265"/>
            <ac:picMk id="2" creationId="{B9C43F31-A4BD-F627-61A0-42BF47E17C91}"/>
          </ac:picMkLst>
        </pc:picChg>
        <pc:picChg chg="del">
          <ac:chgData name="TICCHIARELLI DAVIDE" userId="S::s1121687@studenti.univpm.it::8ab65dca-c4e9-46a0-b1fa-2d0fad1c9dd0" providerId="AD" clId="Web-{CA58AB61-8182-CAE1-627F-9E60E4237D26}" dt="2025-04-03T17:10:27.477" v="0"/>
          <ac:picMkLst>
            <pc:docMk/>
            <pc:sldMk cId="4093237241" sldId="265"/>
            <ac:picMk id="5" creationId="{1C9305C0-0ED1-E17E-0D09-9F28FAE14766}"/>
          </ac:picMkLst>
        </pc:picChg>
      </pc:sldChg>
      <pc:sldChg chg="modSp">
        <pc:chgData name="TICCHIARELLI DAVIDE" userId="S::s1121687@studenti.univpm.it::8ab65dca-c4e9-46a0-b1fa-2d0fad1c9dd0" providerId="AD" clId="Web-{CA58AB61-8182-CAE1-627F-9E60E4237D26}" dt="2025-04-03T17:31:29.932" v="70" actId="20577"/>
        <pc:sldMkLst>
          <pc:docMk/>
          <pc:sldMk cId="624122259" sldId="266"/>
        </pc:sldMkLst>
        <pc:spChg chg="mod">
          <ac:chgData name="TICCHIARELLI DAVIDE" userId="S::s1121687@studenti.univpm.it::8ab65dca-c4e9-46a0-b1fa-2d0fad1c9dd0" providerId="AD" clId="Web-{CA58AB61-8182-CAE1-627F-9E60E4237D26}" dt="2025-04-03T17:31:29.932" v="70" actId="20577"/>
          <ac:spMkLst>
            <pc:docMk/>
            <pc:sldMk cId="624122259" sldId="266"/>
            <ac:spMk id="19" creationId="{6D002C41-393B-F7BE-DA50-9A07A06C06F6}"/>
          </ac:spMkLst>
        </pc:spChg>
      </pc:sldChg>
      <pc:sldChg chg="addSp delSp modSp delAnim">
        <pc:chgData name="TICCHIARELLI DAVIDE" userId="S::s1121687@studenti.univpm.it::8ab65dca-c4e9-46a0-b1fa-2d0fad1c9dd0" providerId="AD" clId="Web-{CA58AB61-8182-CAE1-627F-9E60E4237D26}" dt="2025-04-03T17:14:55.394" v="26" actId="1076"/>
        <pc:sldMkLst>
          <pc:docMk/>
          <pc:sldMk cId="3723692929" sldId="268"/>
        </pc:sldMkLst>
        <pc:picChg chg="mod">
          <ac:chgData name="TICCHIARELLI DAVIDE" userId="S::s1121687@studenti.univpm.it::8ab65dca-c4e9-46a0-b1fa-2d0fad1c9dd0" providerId="AD" clId="Web-{CA58AB61-8182-CAE1-627F-9E60E4237D26}" dt="2025-04-03T17:14:55.394" v="26" actId="1076"/>
          <ac:picMkLst>
            <pc:docMk/>
            <pc:sldMk cId="3723692929" sldId="268"/>
            <ac:picMk id="6" creationId="{1C55E2EB-EFCF-6DC6-CF7B-0A2EB045AD0F}"/>
          </ac:picMkLst>
        </pc:picChg>
        <pc:picChg chg="del">
          <ac:chgData name="TICCHIARELLI DAVIDE" userId="S::s1121687@studenti.univpm.it::8ab65dca-c4e9-46a0-b1fa-2d0fad1c9dd0" providerId="AD" clId="Web-{CA58AB61-8182-CAE1-627F-9E60E4237D26}" dt="2025-04-03T17:14:42.565" v="24"/>
          <ac:picMkLst>
            <pc:docMk/>
            <pc:sldMk cId="3723692929" sldId="268"/>
            <ac:picMk id="8" creationId="{FAF090B7-0929-D63A-8CB3-5E7FB54C3084}"/>
          </ac:picMkLst>
        </pc:picChg>
        <pc:picChg chg="add del mod ord">
          <ac:chgData name="TICCHIARELLI DAVIDE" userId="S::s1121687@studenti.univpm.it::8ab65dca-c4e9-46a0-b1fa-2d0fad1c9dd0" providerId="AD" clId="Web-{CA58AB61-8182-CAE1-627F-9E60E4237D26}" dt="2025-04-03T17:14:33.455" v="23"/>
          <ac:picMkLst>
            <pc:docMk/>
            <pc:sldMk cId="3723692929" sldId="268"/>
            <ac:picMk id="9" creationId="{FD9D7B1C-646A-B6A6-8140-ADEA2267A268}"/>
          </ac:picMkLst>
        </pc:picChg>
        <pc:picChg chg="add mod ord">
          <ac:chgData name="TICCHIARELLI DAVIDE" userId="S::s1121687@studenti.univpm.it::8ab65dca-c4e9-46a0-b1fa-2d0fad1c9dd0" providerId="AD" clId="Web-{CA58AB61-8182-CAE1-627F-9E60E4237D26}" dt="2025-04-03T17:14:30.768" v="22"/>
          <ac:picMkLst>
            <pc:docMk/>
            <pc:sldMk cId="3723692929" sldId="268"/>
            <ac:picMk id="10" creationId="{7F491500-8CA4-92D0-2390-0EB7527DB1E3}"/>
          </ac:picMkLst>
        </pc:picChg>
        <pc:picChg chg="del mod">
          <ac:chgData name="TICCHIARELLI DAVIDE" userId="S::s1121687@studenti.univpm.it::8ab65dca-c4e9-46a0-b1fa-2d0fad1c9dd0" providerId="AD" clId="Web-{CA58AB61-8182-CAE1-627F-9E60E4237D26}" dt="2025-04-03T17:11:56.199" v="11"/>
          <ac:picMkLst>
            <pc:docMk/>
            <pc:sldMk cId="3723692929" sldId="268"/>
            <ac:picMk id="14" creationId="{60A4DE18-F529-6CCE-542D-5D01F2574187}"/>
          </ac:picMkLst>
        </pc:picChg>
        <pc:picChg chg="mod">
          <ac:chgData name="TICCHIARELLI DAVIDE" userId="S::s1121687@studenti.univpm.it::8ab65dca-c4e9-46a0-b1fa-2d0fad1c9dd0" providerId="AD" clId="Web-{CA58AB61-8182-CAE1-627F-9E60E4237D26}" dt="2025-04-03T17:14:49.925" v="25" actId="1076"/>
          <ac:picMkLst>
            <pc:docMk/>
            <pc:sldMk cId="3723692929" sldId="268"/>
            <ac:picMk id="1026" creationId="{D9F5A042-38A3-1F6C-59FD-4BF5AAFCF42D}"/>
          </ac:picMkLst>
        </pc:picChg>
      </pc:sldChg>
      <pc:sldChg chg="modSp">
        <pc:chgData name="TICCHIARELLI DAVIDE" userId="S::s1121687@studenti.univpm.it::8ab65dca-c4e9-46a0-b1fa-2d0fad1c9dd0" providerId="AD" clId="Web-{CA58AB61-8182-CAE1-627F-9E60E4237D26}" dt="2025-04-03T17:21:48.722" v="35" actId="1076"/>
        <pc:sldMkLst>
          <pc:docMk/>
          <pc:sldMk cId="1925122810" sldId="271"/>
        </pc:sldMkLst>
        <pc:spChg chg="mod">
          <ac:chgData name="TICCHIARELLI DAVIDE" userId="S::s1121687@studenti.univpm.it::8ab65dca-c4e9-46a0-b1fa-2d0fad1c9dd0" providerId="AD" clId="Web-{CA58AB61-8182-CAE1-627F-9E60E4237D26}" dt="2025-04-03T17:21:48.722" v="35" actId="1076"/>
          <ac:spMkLst>
            <pc:docMk/>
            <pc:sldMk cId="1925122810" sldId="271"/>
            <ac:spMk id="2" creationId="{C0948502-94DA-E732-8C2D-D8E7B1BF3D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7F918-61AD-4929-AA57-2D2CB2A4F7D2}" type="datetimeFigureOut">
              <a:rPr lang="it-IT" smtClean="0"/>
              <a:t>05/04/2025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1D905-20F2-4B2A-BBB3-1728F5C1A1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922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D0AF4-C458-6141-852F-0AFDB0D88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F7D51E9-5D23-4AB2-4775-032011A68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5BDB74-12CE-9004-93A1-726430D01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327631-444B-419D-685A-8E35C339D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1D905-20F2-4B2A-BBB3-1728F5C1A1D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55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Diapositiva titol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122767" y="6170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flipH="1">
            <a:off x="-479096" y="-645498"/>
            <a:ext cx="2310063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15575" r="17319"/>
          <a:stretch/>
        </p:blipFill>
        <p:spPr>
          <a:xfrm rot="7309233">
            <a:off x="10497234" y="4922898"/>
            <a:ext cx="3099665" cy="2438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322700" y="246701"/>
            <a:ext cx="11470467" cy="3885167"/>
            <a:chOff x="242025" y="185025"/>
            <a:chExt cx="8602850" cy="2913875"/>
          </a:xfrm>
        </p:grpSpPr>
        <p:sp>
          <p:nvSpPr>
            <p:cNvPr id="13" name="Google Shape;13;p2"/>
            <p:cNvSpPr/>
            <p:nvPr/>
          </p:nvSpPr>
          <p:spPr>
            <a:xfrm>
              <a:off x="242025" y="174827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23950" y="18502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70675" y="2824700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267473" y="407572"/>
            <a:ext cx="3011393" cy="6100305"/>
            <a:chOff x="2450604" y="305678"/>
            <a:chExt cx="2258545" cy="4575229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2450604" y="305678"/>
              <a:ext cx="274297" cy="32917"/>
              <a:chOff x="3442775" y="4506975"/>
              <a:chExt cx="812250" cy="969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4434852" y="4847990"/>
              <a:ext cx="274297" cy="32917"/>
              <a:chOff x="3442775" y="4506975"/>
              <a:chExt cx="812250" cy="969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29" name="Google Shape;29;p2"/>
          <p:cNvPicPr preferRelativeResize="0"/>
          <p:nvPr/>
        </p:nvPicPr>
        <p:blipFill rotWithShape="1">
          <a:blip r:embed="rId4">
            <a:alphaModFix/>
          </a:blip>
          <a:srcRect l="57098" t="16029" r="3509" b="43399"/>
          <a:stretch/>
        </p:blipFill>
        <p:spPr>
          <a:xfrm>
            <a:off x="36566" y="5644517"/>
            <a:ext cx="1828803" cy="182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Google Shape;30;p2"/>
          <p:cNvGrpSpPr/>
          <p:nvPr/>
        </p:nvGrpSpPr>
        <p:grpSpPr>
          <a:xfrm>
            <a:off x="-731393" y="2085434"/>
            <a:ext cx="13471993" cy="3260341"/>
            <a:chOff x="-548545" y="1564075"/>
            <a:chExt cx="10103995" cy="2445256"/>
          </a:xfrm>
        </p:grpSpPr>
        <p:grpSp>
          <p:nvGrpSpPr>
            <p:cNvPr id="31" name="Google Shape;31;p2"/>
            <p:cNvGrpSpPr/>
            <p:nvPr/>
          </p:nvGrpSpPr>
          <p:grpSpPr>
            <a:xfrm>
              <a:off x="-548545" y="2912241"/>
              <a:ext cx="1097090" cy="1097090"/>
              <a:chOff x="-423175" y="2918850"/>
              <a:chExt cx="822900" cy="82290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>
              <a:off x="8732550" y="1564075"/>
              <a:ext cx="822900" cy="822900"/>
              <a:chOff x="8735900" y="445925"/>
              <a:chExt cx="822900" cy="82290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14867" y="1604233"/>
            <a:ext cx="9762400" cy="27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3008800" y="4644167"/>
            <a:ext cx="6174400" cy="60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5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1"/>
          <p:cNvPicPr preferRelativeResize="0"/>
          <p:nvPr/>
        </p:nvPicPr>
        <p:blipFill rotWithShape="1">
          <a:blip r:embed="rId2">
            <a:alphaModFix amt="63000"/>
          </a:blip>
          <a:srcRect l="7609" t="55966" r="57706"/>
          <a:stretch/>
        </p:blipFill>
        <p:spPr>
          <a:xfrm rot="3158608" flipH="1">
            <a:off x="-1770236" y="603169"/>
            <a:ext cx="3070731" cy="380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>
            <a:spLocks noGrp="1"/>
          </p:cNvSpPr>
          <p:nvPr>
            <p:ph type="title" hasCustomPrompt="1"/>
          </p:nvPr>
        </p:nvSpPr>
        <p:spPr>
          <a:xfrm>
            <a:off x="2209800" y="2400800"/>
            <a:ext cx="7772400" cy="1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32" name="Google Shape;232;p11"/>
          <p:cNvSpPr txBox="1">
            <a:spLocks noGrp="1"/>
          </p:cNvSpPr>
          <p:nvPr>
            <p:ph type="subTitle" idx="1"/>
          </p:nvPr>
        </p:nvSpPr>
        <p:spPr>
          <a:xfrm>
            <a:off x="2209800" y="3794400"/>
            <a:ext cx="77724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33" name="Google Shape;233;p11"/>
          <p:cNvGrpSpPr/>
          <p:nvPr/>
        </p:nvGrpSpPr>
        <p:grpSpPr>
          <a:xfrm>
            <a:off x="-731393" y="674091"/>
            <a:ext cx="12832328" cy="5624615"/>
            <a:chOff x="-548545" y="505568"/>
            <a:chExt cx="9624246" cy="4218461"/>
          </a:xfrm>
        </p:grpSpPr>
        <p:grpSp>
          <p:nvGrpSpPr>
            <p:cNvPr id="234" name="Google Shape;234;p11"/>
            <p:cNvGrpSpPr/>
            <p:nvPr/>
          </p:nvGrpSpPr>
          <p:grpSpPr>
            <a:xfrm>
              <a:off x="8252719" y="3901047"/>
              <a:ext cx="822982" cy="822982"/>
              <a:chOff x="-423175" y="2918850"/>
              <a:chExt cx="822900" cy="822900"/>
            </a:xfrm>
          </p:grpSpPr>
          <p:sp>
            <p:nvSpPr>
              <p:cNvPr id="235" name="Google Shape;235;p1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-548545" y="505568"/>
              <a:ext cx="1097090" cy="1097090"/>
              <a:chOff x="-423175" y="2918850"/>
              <a:chExt cx="822900" cy="822900"/>
            </a:xfrm>
          </p:grpSpPr>
          <p:sp>
            <p:nvSpPr>
              <p:cNvPr id="244" name="Google Shape;244;p11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2" name="Google Shape;252;p11"/>
          <p:cNvGrpSpPr/>
          <p:nvPr/>
        </p:nvGrpSpPr>
        <p:grpSpPr>
          <a:xfrm>
            <a:off x="500273" y="263890"/>
            <a:ext cx="11437961" cy="3813233"/>
            <a:chOff x="375204" y="197918"/>
            <a:chExt cx="8578471" cy="2859925"/>
          </a:xfrm>
        </p:grpSpPr>
        <p:sp>
          <p:nvSpPr>
            <p:cNvPr id="253" name="Google Shape;253;p11"/>
            <p:cNvSpPr/>
            <p:nvPr/>
          </p:nvSpPr>
          <p:spPr>
            <a:xfrm flipH="1">
              <a:off x="375204" y="19791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11"/>
            <p:cNvSpPr/>
            <p:nvPr/>
          </p:nvSpPr>
          <p:spPr>
            <a:xfrm flipH="1">
              <a:off x="8679475" y="278364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18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Vuota">
    <p:bg>
      <p:bgPr>
        <a:noFill/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648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-5399993" flipH="1">
            <a:off x="-2110208" y="4573816"/>
            <a:ext cx="3560885" cy="279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 amt="72000"/>
          </a:blip>
          <a:srcRect l="51065" t="57732" r="5518" b="-1765"/>
          <a:stretch/>
        </p:blipFill>
        <p:spPr>
          <a:xfrm rot="10800000" flipH="1">
            <a:off x="10454467" y="-1117700"/>
            <a:ext cx="2721936" cy="268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13"/>
          <p:cNvGrpSpPr/>
          <p:nvPr/>
        </p:nvGrpSpPr>
        <p:grpSpPr>
          <a:xfrm>
            <a:off x="544407" y="863827"/>
            <a:ext cx="12203944" cy="6737632"/>
            <a:chOff x="408305" y="647870"/>
            <a:chExt cx="9152958" cy="5053224"/>
          </a:xfrm>
        </p:grpSpPr>
        <p:grpSp>
          <p:nvGrpSpPr>
            <p:cNvPr id="260" name="Google Shape;260;p13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261" name="Google Shape;261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>
              <a:off x="8738281" y="647870"/>
              <a:ext cx="822982" cy="822982"/>
              <a:chOff x="-423175" y="2918850"/>
              <a:chExt cx="822900" cy="8229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8" name="Google Shape;278;p13"/>
          <p:cNvGrpSpPr/>
          <p:nvPr/>
        </p:nvGrpSpPr>
        <p:grpSpPr>
          <a:xfrm>
            <a:off x="382906" y="2265917"/>
            <a:ext cx="11391295" cy="1823200"/>
            <a:chOff x="287179" y="1699438"/>
            <a:chExt cx="8543471" cy="1367400"/>
          </a:xfrm>
        </p:grpSpPr>
        <p:sp>
          <p:nvSpPr>
            <p:cNvPr id="279" name="Google Shape;279;p13"/>
            <p:cNvSpPr/>
            <p:nvPr/>
          </p:nvSpPr>
          <p:spPr>
            <a:xfrm>
              <a:off x="8556450" y="169943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287179" y="279263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2" hasCustomPrompt="1"/>
          </p:nvPr>
        </p:nvSpPr>
        <p:spPr>
          <a:xfrm>
            <a:off x="2436280" y="1925027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3" hasCustomPrompt="1"/>
          </p:nvPr>
        </p:nvSpPr>
        <p:spPr>
          <a:xfrm>
            <a:off x="2436280" y="3952321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4" hasCustomPrompt="1"/>
          </p:nvPr>
        </p:nvSpPr>
        <p:spPr>
          <a:xfrm>
            <a:off x="5606200" y="1925027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5" hasCustomPrompt="1"/>
          </p:nvPr>
        </p:nvSpPr>
        <p:spPr>
          <a:xfrm>
            <a:off x="5606200" y="3952321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6" hasCustomPrompt="1"/>
          </p:nvPr>
        </p:nvSpPr>
        <p:spPr>
          <a:xfrm>
            <a:off x="8776120" y="1925027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7" hasCustomPrompt="1"/>
          </p:nvPr>
        </p:nvSpPr>
        <p:spPr>
          <a:xfrm>
            <a:off x="8776120" y="3952321"/>
            <a:ext cx="979600" cy="975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1"/>
          </p:nvPr>
        </p:nvSpPr>
        <p:spPr>
          <a:xfrm>
            <a:off x="1616680" y="2990719"/>
            <a:ext cx="2618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8"/>
          </p:nvPr>
        </p:nvSpPr>
        <p:spPr>
          <a:xfrm>
            <a:off x="4785400" y="2990709"/>
            <a:ext cx="262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9"/>
          </p:nvPr>
        </p:nvSpPr>
        <p:spPr>
          <a:xfrm>
            <a:off x="7955320" y="2990709"/>
            <a:ext cx="262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13"/>
          </p:nvPr>
        </p:nvSpPr>
        <p:spPr>
          <a:xfrm>
            <a:off x="1616680" y="5018088"/>
            <a:ext cx="2618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4"/>
          </p:nvPr>
        </p:nvSpPr>
        <p:spPr>
          <a:xfrm>
            <a:off x="4785400" y="5018095"/>
            <a:ext cx="262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15"/>
          </p:nvPr>
        </p:nvSpPr>
        <p:spPr>
          <a:xfrm>
            <a:off x="7955320" y="5018095"/>
            <a:ext cx="26212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7983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296" name="Google Shape;296;p14"/>
          <p:cNvPicPr preferRelativeResize="0"/>
          <p:nvPr/>
        </p:nvPicPr>
        <p:blipFill rotWithShape="1">
          <a:blip r:embed="rId2">
            <a:alphaModFix/>
          </a:blip>
          <a:srcRect l="10330" t="19133" r="12746" b="11417"/>
          <a:stretch/>
        </p:blipFill>
        <p:spPr>
          <a:xfrm rot="-6174782" flipH="1">
            <a:off x="10111102" y="-1642507"/>
            <a:ext cx="3156335" cy="278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4"/>
          <p:cNvGrpSpPr/>
          <p:nvPr/>
        </p:nvGrpSpPr>
        <p:grpSpPr>
          <a:xfrm rot="5400000" flipH="1">
            <a:off x="11306837" y="2202782"/>
            <a:ext cx="365729" cy="43889"/>
            <a:chOff x="3442775" y="4506975"/>
            <a:chExt cx="812250" cy="96900"/>
          </a:xfrm>
        </p:grpSpPr>
        <p:sp>
          <p:nvSpPr>
            <p:cNvPr id="298" name="Google Shape;298;p1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03" name="Google Shape;303;p14"/>
          <p:cNvPicPr preferRelativeResize="0"/>
          <p:nvPr/>
        </p:nvPicPr>
        <p:blipFill rotWithShape="1">
          <a:blip r:embed="rId3">
            <a:alphaModFix amt="72000"/>
          </a:blip>
          <a:srcRect l="51065" t="57732" r="5518" b="-1765"/>
          <a:stretch/>
        </p:blipFill>
        <p:spPr>
          <a:xfrm flipH="1">
            <a:off x="-983016" y="5293256"/>
            <a:ext cx="2721936" cy="268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14"/>
          <p:cNvGrpSpPr/>
          <p:nvPr/>
        </p:nvGrpSpPr>
        <p:grpSpPr>
          <a:xfrm>
            <a:off x="-554965" y="817457"/>
            <a:ext cx="13242932" cy="5174672"/>
            <a:chOff x="-416224" y="613093"/>
            <a:chExt cx="9932199" cy="3881004"/>
          </a:xfrm>
        </p:grpSpPr>
        <p:grpSp>
          <p:nvGrpSpPr>
            <p:cNvPr id="305" name="Google Shape;305;p14"/>
            <p:cNvGrpSpPr/>
            <p:nvPr/>
          </p:nvGrpSpPr>
          <p:grpSpPr>
            <a:xfrm rot="10800000" flipH="1">
              <a:off x="8693075" y="613093"/>
              <a:ext cx="822900" cy="822900"/>
              <a:chOff x="8735900" y="445925"/>
              <a:chExt cx="822900" cy="822900"/>
            </a:xfrm>
          </p:grpSpPr>
          <p:sp>
            <p:nvSpPr>
              <p:cNvPr id="306" name="Google Shape;306;p1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14" name="Google Shape;314;p14"/>
            <p:cNvGrpSpPr/>
            <p:nvPr/>
          </p:nvGrpSpPr>
          <p:grpSpPr>
            <a:xfrm rot="10800000">
              <a:off x="-416224" y="3671115"/>
              <a:ext cx="822982" cy="822982"/>
              <a:chOff x="-423175" y="2918850"/>
              <a:chExt cx="822900" cy="822900"/>
            </a:xfrm>
          </p:grpSpPr>
          <p:sp>
            <p:nvSpPr>
              <p:cNvPr id="315" name="Google Shape;315;p1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23" name="Google Shape;323;p14"/>
          <p:cNvSpPr/>
          <p:nvPr/>
        </p:nvSpPr>
        <p:spPr>
          <a:xfrm rot="10800000">
            <a:off x="419187" y="422444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64128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326" name="Google Shape;326;p15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-5399993" flipH="1">
            <a:off x="-2110208" y="4573816"/>
            <a:ext cx="3560885" cy="2796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5"/>
          <p:cNvSpPr/>
          <p:nvPr/>
        </p:nvSpPr>
        <p:spPr>
          <a:xfrm flipH="1">
            <a:off x="382905" y="3723517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15"/>
          <p:cNvPicPr preferRelativeResize="0"/>
          <p:nvPr/>
        </p:nvPicPr>
        <p:blipFill rotWithShape="1">
          <a:blip r:embed="rId3">
            <a:alphaModFix amt="58000"/>
          </a:blip>
          <a:srcRect l="2379" r="54204" b="55966"/>
          <a:stretch/>
        </p:blipFill>
        <p:spPr>
          <a:xfrm rot="-6898231">
            <a:off x="10343046" y="5315750"/>
            <a:ext cx="3455945" cy="3404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15"/>
          <p:cNvGrpSpPr/>
          <p:nvPr/>
        </p:nvGrpSpPr>
        <p:grpSpPr>
          <a:xfrm>
            <a:off x="544408" y="4869977"/>
            <a:ext cx="12181761" cy="2731481"/>
            <a:chOff x="408305" y="3652482"/>
            <a:chExt cx="9136321" cy="2048611"/>
          </a:xfrm>
        </p:grpSpPr>
        <p:grpSp>
          <p:nvGrpSpPr>
            <p:cNvPr id="330" name="Google Shape;330;p15"/>
            <p:cNvGrpSpPr/>
            <p:nvPr/>
          </p:nvGrpSpPr>
          <p:grpSpPr>
            <a:xfrm>
              <a:off x="408305" y="4604003"/>
              <a:ext cx="1097090" cy="1097090"/>
              <a:chOff x="-423175" y="2918850"/>
              <a:chExt cx="822900" cy="822900"/>
            </a:xfrm>
          </p:grpSpPr>
          <p:sp>
            <p:nvSpPr>
              <p:cNvPr id="331" name="Google Shape;331;p1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39" name="Google Shape;339;p15"/>
            <p:cNvGrpSpPr/>
            <p:nvPr/>
          </p:nvGrpSpPr>
          <p:grpSpPr>
            <a:xfrm>
              <a:off x="8721644" y="3652482"/>
              <a:ext cx="822982" cy="822982"/>
              <a:chOff x="-423175" y="2918850"/>
              <a:chExt cx="822900" cy="822900"/>
            </a:xfrm>
          </p:grpSpPr>
          <p:sp>
            <p:nvSpPr>
              <p:cNvPr id="340" name="Google Shape;340;p1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48" name="Google Shape;348;p15"/>
          <p:cNvGrpSpPr/>
          <p:nvPr/>
        </p:nvGrpSpPr>
        <p:grpSpPr>
          <a:xfrm rot="5400000" flipH="1">
            <a:off x="11343205" y="4475756"/>
            <a:ext cx="365729" cy="43889"/>
            <a:chOff x="3442775" y="4506975"/>
            <a:chExt cx="812250" cy="96900"/>
          </a:xfrm>
        </p:grpSpPr>
        <p:sp>
          <p:nvSpPr>
            <p:cNvPr id="349" name="Google Shape;349;p1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539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>
            <a:off x="11346467" y="3717333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16"/>
          <p:cNvSpPr/>
          <p:nvPr/>
        </p:nvSpPr>
        <p:spPr>
          <a:xfrm flipH="1">
            <a:off x="121103" y="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8" name="Google Shape;358;p16"/>
          <p:cNvGrpSpPr/>
          <p:nvPr/>
        </p:nvGrpSpPr>
        <p:grpSpPr>
          <a:xfrm rot="5400000">
            <a:off x="526705" y="2256121"/>
            <a:ext cx="365729" cy="43889"/>
            <a:chOff x="3442775" y="4506975"/>
            <a:chExt cx="812250" cy="96900"/>
          </a:xfrm>
        </p:grpSpPr>
        <p:sp>
          <p:nvSpPr>
            <p:cNvPr id="359" name="Google Shape;359;p1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-548599" y="1145934"/>
            <a:ext cx="13472103" cy="4436969"/>
            <a:chOff x="-411450" y="859450"/>
            <a:chExt cx="10104077" cy="3327727"/>
          </a:xfrm>
        </p:grpSpPr>
        <p:grpSp>
          <p:nvGrpSpPr>
            <p:cNvPr id="365" name="Google Shape;365;p16"/>
            <p:cNvGrpSpPr/>
            <p:nvPr/>
          </p:nvGrpSpPr>
          <p:grpSpPr>
            <a:xfrm>
              <a:off x="8595373" y="3089923"/>
              <a:ext cx="1097255" cy="1097255"/>
              <a:chOff x="-423175" y="2918850"/>
              <a:chExt cx="822900" cy="822900"/>
            </a:xfrm>
          </p:grpSpPr>
          <p:sp>
            <p:nvSpPr>
              <p:cNvPr id="366" name="Google Shape;366;p1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7" name="Google Shape;367;p1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1" name="Google Shape;371;p1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74" name="Google Shape;374;p16"/>
            <p:cNvGrpSpPr/>
            <p:nvPr/>
          </p:nvGrpSpPr>
          <p:grpSpPr>
            <a:xfrm flipH="1">
              <a:off x="-411450" y="859450"/>
              <a:ext cx="822900" cy="822900"/>
              <a:chOff x="8735900" y="445925"/>
              <a:chExt cx="822900" cy="822900"/>
            </a:xfrm>
          </p:grpSpPr>
          <p:sp>
            <p:nvSpPr>
              <p:cNvPr id="375" name="Google Shape;375;p1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383" name="Google Shape;383;p16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rot="1145253" flipH="1">
            <a:off x="10702655" y="4516133"/>
            <a:ext cx="2448612" cy="2584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077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"/>
          <p:cNvSpPr txBox="1">
            <a:spLocks noGrp="1"/>
          </p:cNvSpPr>
          <p:nvPr>
            <p:ph type="title"/>
          </p:nvPr>
        </p:nvSpPr>
        <p:spPr>
          <a:xfrm>
            <a:off x="2014467" y="4168217"/>
            <a:ext cx="86496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6" name="Google Shape;386;p17"/>
          <p:cNvSpPr txBox="1">
            <a:spLocks noGrp="1"/>
          </p:cNvSpPr>
          <p:nvPr>
            <p:ph type="subTitle" idx="1"/>
          </p:nvPr>
        </p:nvSpPr>
        <p:spPr>
          <a:xfrm>
            <a:off x="2014467" y="1964984"/>
            <a:ext cx="8649600" cy="20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87" name="Google Shape;387;p17"/>
          <p:cNvGrpSpPr/>
          <p:nvPr/>
        </p:nvGrpSpPr>
        <p:grpSpPr>
          <a:xfrm>
            <a:off x="-596927" y="3509057"/>
            <a:ext cx="1462787" cy="1462787"/>
            <a:chOff x="-423175" y="2918850"/>
            <a:chExt cx="822900" cy="822900"/>
          </a:xfrm>
        </p:grpSpPr>
        <p:sp>
          <p:nvSpPr>
            <p:cNvPr id="388" name="Google Shape;388;p1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6" name="Google Shape;396;p17"/>
          <p:cNvSpPr/>
          <p:nvPr/>
        </p:nvSpPr>
        <p:spPr>
          <a:xfrm flipH="1">
            <a:off x="500272" y="2878124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Google Shape;397;p1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>
            <a:off x="-601984" y="128733"/>
            <a:ext cx="3105901" cy="88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17"/>
          <p:cNvGrpSpPr/>
          <p:nvPr/>
        </p:nvGrpSpPr>
        <p:grpSpPr>
          <a:xfrm rot="10800000">
            <a:off x="353585" y="1293777"/>
            <a:ext cx="365729" cy="43889"/>
            <a:chOff x="3442775" y="4506975"/>
            <a:chExt cx="812250" cy="96900"/>
          </a:xfrm>
        </p:grpSpPr>
        <p:sp>
          <p:nvSpPr>
            <p:cNvPr id="399" name="Google Shape;399;p17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582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olo e testo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 txBox="1">
            <a:spLocks noGrp="1"/>
          </p:cNvSpPr>
          <p:nvPr>
            <p:ph type="title"/>
          </p:nvPr>
        </p:nvSpPr>
        <p:spPr>
          <a:xfrm>
            <a:off x="1481400" y="1786200"/>
            <a:ext cx="4352400" cy="22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6" name="Google Shape;406;p18"/>
          <p:cNvSpPr txBox="1">
            <a:spLocks noGrp="1"/>
          </p:cNvSpPr>
          <p:nvPr>
            <p:ph type="subTitle" idx="1"/>
          </p:nvPr>
        </p:nvSpPr>
        <p:spPr>
          <a:xfrm>
            <a:off x="1481400" y="3996600"/>
            <a:ext cx="43524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7" name="Google Shape;407;p18"/>
          <p:cNvSpPr>
            <a:spLocks noGrp="1"/>
          </p:cNvSpPr>
          <p:nvPr>
            <p:ph type="pic" idx="2"/>
          </p:nvPr>
        </p:nvSpPr>
        <p:spPr>
          <a:xfrm>
            <a:off x="7295533" y="0"/>
            <a:ext cx="4896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18"/>
          <p:cNvSpPr/>
          <p:nvPr/>
        </p:nvSpPr>
        <p:spPr>
          <a:xfrm>
            <a:off x="380567" y="4190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18"/>
          <p:cNvSpPr/>
          <p:nvPr/>
        </p:nvSpPr>
        <p:spPr>
          <a:xfrm flipH="1">
            <a:off x="398672" y="2397491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0" name="Google Shape;410;p18"/>
          <p:cNvGrpSpPr/>
          <p:nvPr/>
        </p:nvGrpSpPr>
        <p:grpSpPr>
          <a:xfrm>
            <a:off x="-548655" y="1065914"/>
            <a:ext cx="1097309" cy="1097309"/>
            <a:chOff x="-423175" y="2918850"/>
            <a:chExt cx="822900" cy="822900"/>
          </a:xfrm>
        </p:grpSpPr>
        <p:sp>
          <p:nvSpPr>
            <p:cNvPr id="411" name="Google Shape;411;p18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150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9"/>
          <p:cNvPicPr preferRelativeResize="0"/>
          <p:nvPr/>
        </p:nvPicPr>
        <p:blipFill rotWithShape="1">
          <a:blip r:embed="rId2">
            <a:alphaModFix amt="63000"/>
          </a:blip>
          <a:srcRect l="50780" t="55966" r="5115"/>
          <a:stretch/>
        </p:blipFill>
        <p:spPr>
          <a:xfrm rot="1522174">
            <a:off x="9989699" y="5263767"/>
            <a:ext cx="3124900" cy="304666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9"/>
          <p:cNvSpPr/>
          <p:nvPr/>
        </p:nvSpPr>
        <p:spPr>
          <a:xfrm rot="10800000">
            <a:off x="11481415" y="4221468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2" name="Google Shape;422;p19"/>
          <p:cNvGrpSpPr/>
          <p:nvPr/>
        </p:nvGrpSpPr>
        <p:grpSpPr>
          <a:xfrm rot="5400000">
            <a:off x="428486" y="2560257"/>
            <a:ext cx="365729" cy="43889"/>
            <a:chOff x="3442775" y="4506975"/>
            <a:chExt cx="812250" cy="96900"/>
          </a:xfrm>
        </p:grpSpPr>
        <p:sp>
          <p:nvSpPr>
            <p:cNvPr id="423" name="Google Shape;423;p1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8" name="Google Shape;428;p19"/>
          <p:cNvGrpSpPr/>
          <p:nvPr/>
        </p:nvGrpSpPr>
        <p:grpSpPr>
          <a:xfrm>
            <a:off x="-731503" y="753024"/>
            <a:ext cx="13477368" cy="5030811"/>
            <a:chOff x="-548627" y="564768"/>
            <a:chExt cx="10108026" cy="3773108"/>
          </a:xfrm>
        </p:grpSpPr>
        <p:grpSp>
          <p:nvGrpSpPr>
            <p:cNvPr id="429" name="Google Shape;429;p19"/>
            <p:cNvGrpSpPr/>
            <p:nvPr/>
          </p:nvGrpSpPr>
          <p:grpSpPr>
            <a:xfrm>
              <a:off x="-548627" y="564768"/>
              <a:ext cx="1097255" cy="1097255"/>
              <a:chOff x="8735900" y="445925"/>
              <a:chExt cx="822900" cy="822900"/>
            </a:xfrm>
          </p:grpSpPr>
          <p:sp>
            <p:nvSpPr>
              <p:cNvPr id="430" name="Google Shape;430;p1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8" name="Google Shape;438;p19"/>
            <p:cNvGrpSpPr/>
            <p:nvPr/>
          </p:nvGrpSpPr>
          <p:grpSpPr>
            <a:xfrm rot="10800000">
              <a:off x="8736498" y="3514976"/>
              <a:ext cx="822900" cy="822900"/>
              <a:chOff x="8735900" y="445925"/>
              <a:chExt cx="822900" cy="822900"/>
            </a:xfrm>
          </p:grpSpPr>
          <p:sp>
            <p:nvSpPr>
              <p:cNvPr id="439" name="Google Shape;439;p19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47" name="Google Shape;447;p19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-537552">
            <a:off x="-2271965" y="-953231"/>
            <a:ext cx="3610132" cy="276413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9"/>
          <p:cNvSpPr txBox="1">
            <a:spLocks noGrp="1"/>
          </p:cNvSpPr>
          <p:nvPr>
            <p:ph type="title"/>
          </p:nvPr>
        </p:nvSpPr>
        <p:spPr>
          <a:xfrm>
            <a:off x="960000" y="2216049"/>
            <a:ext cx="4162800" cy="14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49" name="Google Shape;449;p19"/>
          <p:cNvSpPr txBox="1">
            <a:spLocks noGrp="1"/>
          </p:cNvSpPr>
          <p:nvPr>
            <p:ph type="subTitle" idx="1"/>
          </p:nvPr>
        </p:nvSpPr>
        <p:spPr>
          <a:xfrm>
            <a:off x="960000" y="3619951"/>
            <a:ext cx="4162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0234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0"/>
          <p:cNvPicPr preferRelativeResize="0"/>
          <p:nvPr/>
        </p:nvPicPr>
        <p:blipFill rotWithShape="1">
          <a:blip r:embed="rId2">
            <a:alphaModFix amt="63000"/>
          </a:blip>
          <a:srcRect l="3340" t="55966" r="57266"/>
          <a:stretch/>
        </p:blipFill>
        <p:spPr>
          <a:xfrm rot="10269474">
            <a:off x="10081682" y="-1400509"/>
            <a:ext cx="3135581" cy="342258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0"/>
          <p:cNvSpPr/>
          <p:nvPr/>
        </p:nvSpPr>
        <p:spPr>
          <a:xfrm flipH="1">
            <a:off x="11466657" y="2453567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3" name="Google Shape;453;p20"/>
          <p:cNvGrpSpPr/>
          <p:nvPr/>
        </p:nvGrpSpPr>
        <p:grpSpPr>
          <a:xfrm>
            <a:off x="-502091" y="1256800"/>
            <a:ext cx="13242692" cy="4358933"/>
            <a:chOff x="-376569" y="942600"/>
            <a:chExt cx="9932019" cy="3269200"/>
          </a:xfrm>
        </p:grpSpPr>
        <p:grpSp>
          <p:nvGrpSpPr>
            <p:cNvPr id="454" name="Google Shape;454;p20"/>
            <p:cNvGrpSpPr/>
            <p:nvPr/>
          </p:nvGrpSpPr>
          <p:grpSpPr>
            <a:xfrm flipH="1">
              <a:off x="-376569" y="3388900"/>
              <a:ext cx="822900" cy="822900"/>
              <a:chOff x="8735900" y="445925"/>
              <a:chExt cx="822900" cy="822900"/>
            </a:xfrm>
          </p:grpSpPr>
          <p:sp>
            <p:nvSpPr>
              <p:cNvPr id="455" name="Google Shape;455;p2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63" name="Google Shape;463;p20"/>
            <p:cNvGrpSpPr/>
            <p:nvPr/>
          </p:nvGrpSpPr>
          <p:grpSpPr>
            <a:xfrm flipH="1">
              <a:off x="8732550" y="942600"/>
              <a:ext cx="822900" cy="822900"/>
              <a:chOff x="8735900" y="445925"/>
              <a:chExt cx="822900" cy="822900"/>
            </a:xfrm>
          </p:grpSpPr>
          <p:sp>
            <p:nvSpPr>
              <p:cNvPr id="464" name="Google Shape;464;p2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72" name="Google Shape;472;p20"/>
          <p:cNvPicPr preferRelativeResize="0"/>
          <p:nvPr/>
        </p:nvPicPr>
        <p:blipFill rotWithShape="1">
          <a:blip r:embed="rId3">
            <a:alphaModFix/>
          </a:blip>
          <a:srcRect l="10330" t="19133" r="12746" b="11417"/>
          <a:stretch/>
        </p:blipFill>
        <p:spPr>
          <a:xfrm rot="5164413" flipH="1">
            <a:off x="-956394" y="5259032"/>
            <a:ext cx="3156332" cy="27828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20"/>
          <p:cNvGrpSpPr/>
          <p:nvPr/>
        </p:nvGrpSpPr>
        <p:grpSpPr>
          <a:xfrm rot="-5400000" flipH="1">
            <a:off x="513310" y="4186521"/>
            <a:ext cx="365729" cy="43889"/>
            <a:chOff x="3442775" y="4506975"/>
            <a:chExt cx="812250" cy="96900"/>
          </a:xfrm>
        </p:grpSpPr>
        <p:sp>
          <p:nvSpPr>
            <p:cNvPr id="474" name="Google Shape;474;p2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79" name="Google Shape;479;p20"/>
          <p:cNvSpPr txBox="1">
            <a:spLocks noGrp="1"/>
          </p:cNvSpPr>
          <p:nvPr>
            <p:ph type="title"/>
          </p:nvPr>
        </p:nvSpPr>
        <p:spPr>
          <a:xfrm>
            <a:off x="6326251" y="2545700"/>
            <a:ext cx="4103200" cy="8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80" name="Google Shape;480;p20"/>
          <p:cNvSpPr txBox="1">
            <a:spLocks noGrp="1"/>
          </p:cNvSpPr>
          <p:nvPr>
            <p:ph type="subTitle" idx="1"/>
          </p:nvPr>
        </p:nvSpPr>
        <p:spPr>
          <a:xfrm>
            <a:off x="6326451" y="3416000"/>
            <a:ext cx="4103200" cy="9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193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Intestazione sezion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1722000" y="3114604"/>
            <a:ext cx="5073600" cy="21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1828800" y="1549796"/>
            <a:ext cx="1463200" cy="146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77000"/>
          </a:blip>
          <a:srcRect l="51169" t="56240" r="6542"/>
          <a:stretch/>
        </p:blipFill>
        <p:spPr>
          <a:xfrm flipH="1">
            <a:off x="-1141033" y="4989785"/>
            <a:ext cx="2969832" cy="30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2">
            <a:alphaModFix amt="77000"/>
          </a:blip>
          <a:srcRect l="55131" t="4843" r="2579" b="82335"/>
          <a:stretch/>
        </p:blipFill>
        <p:spPr>
          <a:xfrm rot="10800000" flipH="1">
            <a:off x="10537651" y="109733"/>
            <a:ext cx="2063933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 flipH="1">
            <a:off x="161088" y="4624191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" name="Google Shape;57;p3"/>
          <p:cNvGrpSpPr/>
          <p:nvPr/>
        </p:nvGrpSpPr>
        <p:grpSpPr>
          <a:xfrm>
            <a:off x="1877072" y="797489"/>
            <a:ext cx="10220929" cy="5733489"/>
            <a:chOff x="1407803" y="598116"/>
            <a:chExt cx="7665697" cy="4300117"/>
          </a:xfrm>
        </p:grpSpPr>
        <p:grpSp>
          <p:nvGrpSpPr>
            <p:cNvPr id="58" name="Google Shape;58;p3"/>
            <p:cNvGrpSpPr/>
            <p:nvPr/>
          </p:nvGrpSpPr>
          <p:grpSpPr>
            <a:xfrm flipH="1">
              <a:off x="8799203" y="598116"/>
              <a:ext cx="274297" cy="32917"/>
              <a:chOff x="3442775" y="4506975"/>
              <a:chExt cx="812250" cy="96900"/>
            </a:xfrm>
          </p:grpSpPr>
          <p:sp>
            <p:nvSpPr>
              <p:cNvPr id="59" name="Google Shape;59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flipH="1">
              <a:off x="1407803" y="4865316"/>
              <a:ext cx="274297" cy="32917"/>
              <a:chOff x="3442775" y="4506975"/>
              <a:chExt cx="812250" cy="969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344277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21613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3800450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3979288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158125" y="4506975"/>
                <a:ext cx="96900" cy="96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0545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1"/>
          <p:cNvSpPr txBox="1">
            <a:spLocks noGrp="1"/>
          </p:cNvSpPr>
          <p:nvPr>
            <p:ph type="title"/>
          </p:nvPr>
        </p:nvSpPr>
        <p:spPr>
          <a:xfrm>
            <a:off x="2260917" y="2508517"/>
            <a:ext cx="4003200" cy="8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83" name="Google Shape;483;p21"/>
          <p:cNvSpPr txBox="1">
            <a:spLocks noGrp="1"/>
          </p:cNvSpPr>
          <p:nvPr>
            <p:ph type="subTitle" idx="1"/>
          </p:nvPr>
        </p:nvSpPr>
        <p:spPr>
          <a:xfrm>
            <a:off x="2261117" y="3350284"/>
            <a:ext cx="4003200" cy="9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84" name="Google Shape;484;p21"/>
          <p:cNvGrpSpPr/>
          <p:nvPr/>
        </p:nvGrpSpPr>
        <p:grpSpPr>
          <a:xfrm rot="5400000">
            <a:off x="528337" y="2560921"/>
            <a:ext cx="365729" cy="43889"/>
            <a:chOff x="3442775" y="4506975"/>
            <a:chExt cx="812250" cy="96900"/>
          </a:xfrm>
        </p:grpSpPr>
        <p:sp>
          <p:nvSpPr>
            <p:cNvPr id="485" name="Google Shape;485;p21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90" name="Google Shape;490;p21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10006250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1"/>
          <p:cNvSpPr/>
          <p:nvPr/>
        </p:nvSpPr>
        <p:spPr>
          <a:xfrm>
            <a:off x="11298000" y="4383967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2" name="Google Shape;492;p21"/>
          <p:cNvGrpSpPr/>
          <p:nvPr/>
        </p:nvGrpSpPr>
        <p:grpSpPr>
          <a:xfrm>
            <a:off x="-548600" y="1363733"/>
            <a:ext cx="13289200" cy="4547451"/>
            <a:chOff x="-411450" y="1022800"/>
            <a:chExt cx="9966900" cy="3410588"/>
          </a:xfrm>
        </p:grpSpPr>
        <p:grpSp>
          <p:nvGrpSpPr>
            <p:cNvPr id="493" name="Google Shape;493;p21"/>
            <p:cNvGrpSpPr/>
            <p:nvPr/>
          </p:nvGrpSpPr>
          <p:grpSpPr>
            <a:xfrm>
              <a:off x="-411450" y="1022800"/>
              <a:ext cx="822900" cy="822900"/>
              <a:chOff x="8735900" y="445925"/>
              <a:chExt cx="822900" cy="822900"/>
            </a:xfrm>
          </p:grpSpPr>
          <p:sp>
            <p:nvSpPr>
              <p:cNvPr id="494" name="Google Shape;494;p2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1" name="Google Shape;501;p2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02" name="Google Shape;502;p21"/>
            <p:cNvGrpSpPr/>
            <p:nvPr/>
          </p:nvGrpSpPr>
          <p:grpSpPr>
            <a:xfrm>
              <a:off x="8732550" y="3610488"/>
              <a:ext cx="822900" cy="822900"/>
              <a:chOff x="8735900" y="445925"/>
              <a:chExt cx="822900" cy="822900"/>
            </a:xfrm>
          </p:grpSpPr>
          <p:sp>
            <p:nvSpPr>
              <p:cNvPr id="503" name="Google Shape;503;p21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11" name="Google Shape;511;p21"/>
          <p:cNvPicPr preferRelativeResize="0"/>
          <p:nvPr/>
        </p:nvPicPr>
        <p:blipFill rotWithShape="1">
          <a:blip r:embed="rId3">
            <a:alphaModFix/>
          </a:blip>
          <a:srcRect l="10330" t="19133" r="12746" b="11417"/>
          <a:stretch/>
        </p:blipFill>
        <p:spPr>
          <a:xfrm rot="-4625218">
            <a:off x="-1250032" y="-1052902"/>
            <a:ext cx="3156335" cy="2782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20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2"/>
          <p:cNvGrpSpPr/>
          <p:nvPr/>
        </p:nvGrpSpPr>
        <p:grpSpPr>
          <a:xfrm>
            <a:off x="223272" y="2368351"/>
            <a:ext cx="11614851" cy="2435333"/>
            <a:chOff x="167454" y="1776263"/>
            <a:chExt cx="8711138" cy="1826500"/>
          </a:xfrm>
        </p:grpSpPr>
        <p:sp>
          <p:nvSpPr>
            <p:cNvPr id="514" name="Google Shape;514;p22"/>
            <p:cNvSpPr/>
            <p:nvPr/>
          </p:nvSpPr>
          <p:spPr>
            <a:xfrm flipH="1">
              <a:off x="8604391" y="332856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22"/>
            <p:cNvSpPr/>
            <p:nvPr/>
          </p:nvSpPr>
          <p:spPr>
            <a:xfrm flipH="1">
              <a:off x="167454" y="1776263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subTitle" idx="1"/>
          </p:nvPr>
        </p:nvSpPr>
        <p:spPr>
          <a:xfrm>
            <a:off x="6596581" y="3744473"/>
            <a:ext cx="3875600" cy="17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ubTitle" idx="2"/>
          </p:nvPr>
        </p:nvSpPr>
        <p:spPr>
          <a:xfrm>
            <a:off x="1719000" y="3744473"/>
            <a:ext cx="3877200" cy="17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subTitle" idx="3"/>
          </p:nvPr>
        </p:nvSpPr>
        <p:spPr>
          <a:xfrm>
            <a:off x="1719000" y="3200073"/>
            <a:ext cx="38772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20" name="Google Shape;520;p22"/>
          <p:cNvSpPr txBox="1">
            <a:spLocks noGrp="1"/>
          </p:cNvSpPr>
          <p:nvPr>
            <p:ph type="subTitle" idx="4"/>
          </p:nvPr>
        </p:nvSpPr>
        <p:spPr>
          <a:xfrm>
            <a:off x="6596619" y="3200073"/>
            <a:ext cx="3875600" cy="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521" name="Google Shape;521;p22"/>
          <p:cNvPicPr preferRelativeResize="0"/>
          <p:nvPr/>
        </p:nvPicPr>
        <p:blipFill rotWithShape="1">
          <a:blip r:embed="rId2">
            <a:alphaModFix amt="58000"/>
          </a:blip>
          <a:srcRect l="2379" r="54204" b="55966"/>
          <a:stretch/>
        </p:blipFill>
        <p:spPr>
          <a:xfrm rot="3477838">
            <a:off x="-1386142" y="-2039513"/>
            <a:ext cx="3584417" cy="353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2"/>
          <p:cNvPicPr preferRelativeResize="0"/>
          <p:nvPr/>
        </p:nvPicPr>
        <p:blipFill rotWithShape="1">
          <a:blip r:embed="rId3">
            <a:alphaModFix/>
          </a:blip>
          <a:srcRect l="12358" t="17954" r="14903" b="23637"/>
          <a:stretch/>
        </p:blipFill>
        <p:spPr>
          <a:xfrm rot="8714416">
            <a:off x="10201810" y="5102081"/>
            <a:ext cx="3560884" cy="2796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22"/>
          <p:cNvGrpSpPr/>
          <p:nvPr/>
        </p:nvGrpSpPr>
        <p:grpSpPr>
          <a:xfrm>
            <a:off x="-787893" y="822671"/>
            <a:ext cx="13514161" cy="3435648"/>
            <a:chOff x="-590920" y="617003"/>
            <a:chExt cx="10135621" cy="2576736"/>
          </a:xfrm>
        </p:grpSpPr>
        <p:grpSp>
          <p:nvGrpSpPr>
            <p:cNvPr id="524" name="Google Shape;524;p22"/>
            <p:cNvGrpSpPr/>
            <p:nvPr/>
          </p:nvGrpSpPr>
          <p:grpSpPr>
            <a:xfrm>
              <a:off x="-590920" y="617003"/>
              <a:ext cx="1097090" cy="1097090"/>
              <a:chOff x="-423175" y="2918850"/>
              <a:chExt cx="822900" cy="822900"/>
            </a:xfrm>
          </p:grpSpPr>
          <p:sp>
            <p:nvSpPr>
              <p:cNvPr id="525" name="Google Shape;525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" name="Google Shape;528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9" name="Google Shape;529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1" name="Google Shape;531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33" name="Google Shape;533;p22"/>
            <p:cNvGrpSpPr/>
            <p:nvPr/>
          </p:nvGrpSpPr>
          <p:grpSpPr>
            <a:xfrm>
              <a:off x="8721719" y="2370757"/>
              <a:ext cx="822982" cy="822982"/>
              <a:chOff x="-423175" y="2918850"/>
              <a:chExt cx="822900" cy="822900"/>
            </a:xfrm>
          </p:grpSpPr>
          <p:sp>
            <p:nvSpPr>
              <p:cNvPr id="534" name="Google Shape;534;p22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22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6" name="Google Shape;536;p22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7" name="Google Shape;537;p22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8" name="Google Shape;538;p22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358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44" name="Google Shape;544;p23"/>
          <p:cNvSpPr txBox="1">
            <a:spLocks noGrp="1"/>
          </p:cNvSpPr>
          <p:nvPr>
            <p:ph type="subTitle" idx="1"/>
          </p:nvPr>
        </p:nvSpPr>
        <p:spPr>
          <a:xfrm>
            <a:off x="6394537" y="2233440"/>
            <a:ext cx="4054400" cy="2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23"/>
          <p:cNvSpPr txBox="1">
            <a:spLocks noGrp="1"/>
          </p:cNvSpPr>
          <p:nvPr>
            <p:ph type="subTitle" idx="2"/>
          </p:nvPr>
        </p:nvSpPr>
        <p:spPr>
          <a:xfrm>
            <a:off x="1743063" y="2233440"/>
            <a:ext cx="4054400" cy="28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11498133" y="432620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7" name="Google Shape;547;p23"/>
          <p:cNvGrpSpPr/>
          <p:nvPr/>
        </p:nvGrpSpPr>
        <p:grpSpPr>
          <a:xfrm>
            <a:off x="1787673" y="6454589"/>
            <a:ext cx="365729" cy="43889"/>
            <a:chOff x="3442775" y="4506975"/>
            <a:chExt cx="812250" cy="96900"/>
          </a:xfrm>
        </p:grpSpPr>
        <p:sp>
          <p:nvSpPr>
            <p:cNvPr id="548" name="Google Shape;548;p23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53" name="Google Shape;553;p23"/>
          <p:cNvGrpSpPr/>
          <p:nvPr/>
        </p:nvGrpSpPr>
        <p:grpSpPr>
          <a:xfrm>
            <a:off x="-806293" y="4505371"/>
            <a:ext cx="11733477" cy="2730599"/>
            <a:chOff x="-604720" y="3379028"/>
            <a:chExt cx="8800108" cy="2047949"/>
          </a:xfrm>
        </p:grpSpPr>
        <p:grpSp>
          <p:nvGrpSpPr>
            <p:cNvPr id="554" name="Google Shape;554;p23"/>
            <p:cNvGrpSpPr/>
            <p:nvPr/>
          </p:nvGrpSpPr>
          <p:grpSpPr>
            <a:xfrm>
              <a:off x="7372406" y="4603995"/>
              <a:ext cx="822982" cy="822982"/>
              <a:chOff x="-423175" y="2918850"/>
              <a:chExt cx="822900" cy="822900"/>
            </a:xfrm>
          </p:grpSpPr>
          <p:sp>
            <p:nvSpPr>
              <p:cNvPr id="555" name="Google Shape;555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6" name="Google Shape;556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7" name="Google Shape;557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0" name="Google Shape;560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1" name="Google Shape;561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2" name="Google Shape;562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563" name="Google Shape;563;p23"/>
            <p:cNvGrpSpPr/>
            <p:nvPr/>
          </p:nvGrpSpPr>
          <p:grpSpPr>
            <a:xfrm>
              <a:off x="-604720" y="3379028"/>
              <a:ext cx="1097090" cy="1097090"/>
              <a:chOff x="-423175" y="2918850"/>
              <a:chExt cx="822900" cy="822900"/>
            </a:xfrm>
          </p:grpSpPr>
          <p:sp>
            <p:nvSpPr>
              <p:cNvPr id="564" name="Google Shape;564;p23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5" name="Google Shape;565;p23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7" name="Google Shape;567;p23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8" name="Google Shape;568;p23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72" name="Google Shape;572;p23"/>
          <p:cNvPicPr preferRelativeResize="0"/>
          <p:nvPr/>
        </p:nvPicPr>
        <p:blipFill rotWithShape="1">
          <a:blip r:embed="rId2">
            <a:alphaModFix/>
          </a:blip>
          <a:srcRect l="13851" t="18885" r="14190" b="15033"/>
          <a:stretch/>
        </p:blipFill>
        <p:spPr>
          <a:xfrm rot="996112">
            <a:off x="-1498033" y="5063884"/>
            <a:ext cx="3209985" cy="28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3"/>
          <p:cNvPicPr preferRelativeResize="0"/>
          <p:nvPr/>
        </p:nvPicPr>
        <p:blipFill rotWithShape="1">
          <a:blip r:embed="rId3">
            <a:alphaModFix/>
          </a:blip>
          <a:srcRect l="25239" r="24663"/>
          <a:stretch/>
        </p:blipFill>
        <p:spPr>
          <a:xfrm rot="9390379" flipH="1">
            <a:off x="10162411" y="5176530"/>
            <a:ext cx="2727291" cy="2878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921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6" name="Google Shape;576;p24"/>
          <p:cNvSpPr txBox="1">
            <a:spLocks noGrp="1"/>
          </p:cNvSpPr>
          <p:nvPr>
            <p:ph type="subTitle" idx="1"/>
          </p:nvPr>
        </p:nvSpPr>
        <p:spPr>
          <a:xfrm>
            <a:off x="1188033" y="3695555"/>
            <a:ext cx="3048000" cy="1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77" name="Google Shape;577;p24"/>
          <p:cNvSpPr txBox="1">
            <a:spLocks noGrp="1"/>
          </p:cNvSpPr>
          <p:nvPr>
            <p:ph type="subTitle" idx="2"/>
          </p:nvPr>
        </p:nvSpPr>
        <p:spPr>
          <a:xfrm>
            <a:off x="4645797" y="3695553"/>
            <a:ext cx="3048000" cy="1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78" name="Google Shape;578;p24"/>
          <p:cNvSpPr txBox="1">
            <a:spLocks noGrp="1"/>
          </p:cNvSpPr>
          <p:nvPr>
            <p:ph type="subTitle" idx="3"/>
          </p:nvPr>
        </p:nvSpPr>
        <p:spPr>
          <a:xfrm>
            <a:off x="7961376" y="3695553"/>
            <a:ext cx="3048000" cy="1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79" name="Google Shape;579;p24"/>
          <p:cNvSpPr txBox="1">
            <a:spLocks noGrp="1"/>
          </p:cNvSpPr>
          <p:nvPr>
            <p:ph type="subTitle" idx="4"/>
          </p:nvPr>
        </p:nvSpPr>
        <p:spPr>
          <a:xfrm>
            <a:off x="1188033" y="3187552"/>
            <a:ext cx="30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80" name="Google Shape;580;p24"/>
          <p:cNvSpPr txBox="1">
            <a:spLocks noGrp="1"/>
          </p:cNvSpPr>
          <p:nvPr>
            <p:ph type="subTitle" idx="5"/>
          </p:nvPr>
        </p:nvSpPr>
        <p:spPr>
          <a:xfrm>
            <a:off x="4645797" y="3187549"/>
            <a:ext cx="30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81" name="Google Shape;581;p24"/>
          <p:cNvSpPr txBox="1">
            <a:spLocks noGrp="1"/>
          </p:cNvSpPr>
          <p:nvPr>
            <p:ph type="subTitle" idx="6"/>
          </p:nvPr>
        </p:nvSpPr>
        <p:spPr>
          <a:xfrm>
            <a:off x="7961376" y="3187549"/>
            <a:ext cx="30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582" name="Google Shape;582;p24"/>
          <p:cNvGrpSpPr/>
          <p:nvPr/>
        </p:nvGrpSpPr>
        <p:grpSpPr>
          <a:xfrm rot="5400000">
            <a:off x="528337" y="4854021"/>
            <a:ext cx="365729" cy="43889"/>
            <a:chOff x="3442775" y="4506975"/>
            <a:chExt cx="812250" cy="96900"/>
          </a:xfrm>
        </p:grpSpPr>
        <p:sp>
          <p:nvSpPr>
            <p:cNvPr id="583" name="Google Shape;583;p2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8" name="Google Shape;588;p24"/>
          <p:cNvSpPr/>
          <p:nvPr/>
        </p:nvSpPr>
        <p:spPr>
          <a:xfrm>
            <a:off x="11241033" y="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24"/>
          <p:cNvSpPr/>
          <p:nvPr/>
        </p:nvSpPr>
        <p:spPr>
          <a:xfrm>
            <a:off x="11241033" y="1231333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0" name="Google Shape;590;p24"/>
          <p:cNvGrpSpPr/>
          <p:nvPr/>
        </p:nvGrpSpPr>
        <p:grpSpPr>
          <a:xfrm>
            <a:off x="-345400" y="1465291"/>
            <a:ext cx="13329863" cy="3327476"/>
            <a:chOff x="-259050" y="1098968"/>
            <a:chExt cx="9997397" cy="2495607"/>
          </a:xfrm>
        </p:grpSpPr>
        <p:grpSp>
          <p:nvGrpSpPr>
            <p:cNvPr id="591" name="Google Shape;591;p24"/>
            <p:cNvGrpSpPr/>
            <p:nvPr/>
          </p:nvGrpSpPr>
          <p:grpSpPr>
            <a:xfrm>
              <a:off x="-259050" y="2771675"/>
              <a:ext cx="822900" cy="822900"/>
              <a:chOff x="8735900" y="445925"/>
              <a:chExt cx="822900" cy="822900"/>
            </a:xfrm>
          </p:grpSpPr>
          <p:sp>
            <p:nvSpPr>
              <p:cNvPr id="592" name="Google Shape;592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3" name="Google Shape;593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5" name="Google Shape;595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6" name="Google Shape;596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7" name="Google Shape;597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8" name="Google Shape;598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99" name="Google Shape;599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00" name="Google Shape;600;p24"/>
            <p:cNvGrpSpPr/>
            <p:nvPr/>
          </p:nvGrpSpPr>
          <p:grpSpPr>
            <a:xfrm>
              <a:off x="8641093" y="1098968"/>
              <a:ext cx="1097255" cy="1097255"/>
              <a:chOff x="8735900" y="445925"/>
              <a:chExt cx="822900" cy="822900"/>
            </a:xfrm>
          </p:grpSpPr>
          <p:sp>
            <p:nvSpPr>
              <p:cNvPr id="601" name="Google Shape;601;p24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2" name="Google Shape;602;p24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3" name="Google Shape;603;p24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4" name="Google Shape;604;p24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5" name="Google Shape;605;p24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6" name="Google Shape;606;p24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09" name="Google Shape;609;p24"/>
          <p:cNvPicPr preferRelativeResize="0"/>
          <p:nvPr/>
        </p:nvPicPr>
        <p:blipFill rotWithShape="1">
          <a:blip r:embed="rId2">
            <a:alphaModFix/>
          </a:blip>
          <a:srcRect l="21721" r="22381"/>
          <a:stretch/>
        </p:blipFill>
        <p:spPr>
          <a:xfrm>
            <a:off x="-973001" y="4208467"/>
            <a:ext cx="2767469" cy="2610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398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5"/>
          <p:cNvPicPr preferRelativeResize="0"/>
          <p:nvPr/>
        </p:nvPicPr>
        <p:blipFill rotWithShape="1">
          <a:blip r:embed="rId2">
            <a:alphaModFix amt="70000"/>
          </a:blip>
          <a:srcRect l="57129" t="18430" b="44950"/>
          <a:stretch/>
        </p:blipFill>
        <p:spPr>
          <a:xfrm rot="5669112" flipH="1">
            <a:off x="-1105162" y="-951461"/>
            <a:ext cx="2865223" cy="239008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5"/>
          <p:cNvSpPr/>
          <p:nvPr/>
        </p:nvSpPr>
        <p:spPr>
          <a:xfrm>
            <a:off x="11420233" y="4019433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3" name="Google Shape;613;p25"/>
          <p:cNvGrpSpPr/>
          <p:nvPr/>
        </p:nvGrpSpPr>
        <p:grpSpPr>
          <a:xfrm>
            <a:off x="-549133" y="1223667"/>
            <a:ext cx="13472636" cy="4721931"/>
            <a:chOff x="-411850" y="917750"/>
            <a:chExt cx="10104477" cy="3541448"/>
          </a:xfrm>
        </p:grpSpPr>
        <p:grpSp>
          <p:nvGrpSpPr>
            <p:cNvPr id="614" name="Google Shape;614;p25"/>
            <p:cNvGrpSpPr/>
            <p:nvPr/>
          </p:nvGrpSpPr>
          <p:grpSpPr>
            <a:xfrm>
              <a:off x="8595373" y="3361943"/>
              <a:ext cx="1097255" cy="1097255"/>
              <a:chOff x="8735900" y="445925"/>
              <a:chExt cx="822900" cy="822900"/>
            </a:xfrm>
          </p:grpSpPr>
          <p:sp>
            <p:nvSpPr>
              <p:cNvPr id="615" name="Google Shape;615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23" name="Google Shape;623;p25"/>
            <p:cNvGrpSpPr/>
            <p:nvPr/>
          </p:nvGrpSpPr>
          <p:grpSpPr>
            <a:xfrm>
              <a:off x="-411850" y="917750"/>
              <a:ext cx="822900" cy="822900"/>
              <a:chOff x="8735900" y="445925"/>
              <a:chExt cx="822900" cy="822900"/>
            </a:xfrm>
          </p:grpSpPr>
          <p:sp>
            <p:nvSpPr>
              <p:cNvPr id="624" name="Google Shape;624;p2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32" name="Google Shape;632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33" name="Google Shape;633;p25"/>
          <p:cNvSpPr txBox="1">
            <a:spLocks noGrp="1"/>
          </p:cNvSpPr>
          <p:nvPr>
            <p:ph type="subTitle" idx="1"/>
          </p:nvPr>
        </p:nvSpPr>
        <p:spPr>
          <a:xfrm>
            <a:off x="2085109" y="2320871"/>
            <a:ext cx="3596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4" name="Google Shape;634;p25"/>
          <p:cNvSpPr txBox="1">
            <a:spLocks noGrp="1"/>
          </p:cNvSpPr>
          <p:nvPr>
            <p:ph type="subTitle" idx="2"/>
          </p:nvPr>
        </p:nvSpPr>
        <p:spPr>
          <a:xfrm>
            <a:off x="6510091" y="2320872"/>
            <a:ext cx="3596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subTitle" idx="3"/>
          </p:nvPr>
        </p:nvSpPr>
        <p:spPr>
          <a:xfrm>
            <a:off x="2085109" y="4503441"/>
            <a:ext cx="3596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6" name="Google Shape;636;p25"/>
          <p:cNvSpPr txBox="1">
            <a:spLocks noGrp="1"/>
          </p:cNvSpPr>
          <p:nvPr>
            <p:ph type="subTitle" idx="4"/>
          </p:nvPr>
        </p:nvSpPr>
        <p:spPr>
          <a:xfrm>
            <a:off x="6510091" y="4503448"/>
            <a:ext cx="35968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7" name="Google Shape;637;p25"/>
          <p:cNvSpPr txBox="1">
            <a:spLocks noGrp="1"/>
          </p:cNvSpPr>
          <p:nvPr>
            <p:ph type="subTitle" idx="5"/>
          </p:nvPr>
        </p:nvSpPr>
        <p:spPr>
          <a:xfrm>
            <a:off x="2085109" y="1812872"/>
            <a:ext cx="3596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8" name="Google Shape;638;p25"/>
          <p:cNvSpPr txBox="1">
            <a:spLocks noGrp="1"/>
          </p:cNvSpPr>
          <p:nvPr>
            <p:ph type="subTitle" idx="6"/>
          </p:nvPr>
        </p:nvSpPr>
        <p:spPr>
          <a:xfrm>
            <a:off x="2085109" y="3995543"/>
            <a:ext cx="3596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9" name="Google Shape;639;p25"/>
          <p:cNvSpPr txBox="1">
            <a:spLocks noGrp="1"/>
          </p:cNvSpPr>
          <p:nvPr>
            <p:ph type="subTitle" idx="7"/>
          </p:nvPr>
        </p:nvSpPr>
        <p:spPr>
          <a:xfrm>
            <a:off x="6510057" y="1812872"/>
            <a:ext cx="3596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0" name="Google Shape;640;p25"/>
          <p:cNvSpPr txBox="1">
            <a:spLocks noGrp="1"/>
          </p:cNvSpPr>
          <p:nvPr>
            <p:ph type="subTitle" idx="8"/>
          </p:nvPr>
        </p:nvSpPr>
        <p:spPr>
          <a:xfrm>
            <a:off x="6510057" y="3995548"/>
            <a:ext cx="35968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1" name="Google Shape;641;p25"/>
          <p:cNvGrpSpPr/>
          <p:nvPr/>
        </p:nvGrpSpPr>
        <p:grpSpPr>
          <a:xfrm rot="5400000">
            <a:off x="453270" y="2415621"/>
            <a:ext cx="365729" cy="43889"/>
            <a:chOff x="3442775" y="4506975"/>
            <a:chExt cx="812250" cy="96900"/>
          </a:xfrm>
        </p:grpSpPr>
        <p:sp>
          <p:nvSpPr>
            <p:cNvPr id="642" name="Google Shape;642;p25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47" name="Google Shape;647;p25"/>
          <p:cNvPicPr preferRelativeResize="0"/>
          <p:nvPr/>
        </p:nvPicPr>
        <p:blipFill rotWithShape="1">
          <a:blip r:embed="rId3">
            <a:alphaModFix/>
          </a:blip>
          <a:srcRect l="14452" r="15323"/>
          <a:stretch/>
        </p:blipFill>
        <p:spPr>
          <a:xfrm flipH="1">
            <a:off x="10353333" y="4557967"/>
            <a:ext cx="3596800" cy="270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965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6"/>
          <p:cNvGrpSpPr/>
          <p:nvPr/>
        </p:nvGrpSpPr>
        <p:grpSpPr>
          <a:xfrm>
            <a:off x="-731393" y="888908"/>
            <a:ext cx="13016536" cy="1556699"/>
            <a:chOff x="-548545" y="666681"/>
            <a:chExt cx="9762402" cy="1167524"/>
          </a:xfrm>
        </p:grpSpPr>
        <p:grpSp>
          <p:nvGrpSpPr>
            <p:cNvPr id="650" name="Google Shape;650;p26"/>
            <p:cNvGrpSpPr/>
            <p:nvPr/>
          </p:nvGrpSpPr>
          <p:grpSpPr>
            <a:xfrm rot="10800000" flipH="1">
              <a:off x="8390874" y="1011222"/>
              <a:ext cx="822982" cy="822982"/>
              <a:chOff x="-423175" y="2918850"/>
              <a:chExt cx="822900" cy="822900"/>
            </a:xfrm>
          </p:grpSpPr>
          <p:sp>
            <p:nvSpPr>
              <p:cNvPr id="651" name="Google Shape;651;p2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2" name="Google Shape;652;p2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3" name="Google Shape;653;p2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4" name="Google Shape;654;p2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5" name="Google Shape;655;p2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6" name="Google Shape;656;p2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7" name="Google Shape;657;p2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59" name="Google Shape;659;p26"/>
            <p:cNvGrpSpPr/>
            <p:nvPr/>
          </p:nvGrpSpPr>
          <p:grpSpPr>
            <a:xfrm rot="10800000" flipH="1">
              <a:off x="-548545" y="666681"/>
              <a:ext cx="1097090" cy="1097090"/>
              <a:chOff x="-423175" y="2918850"/>
              <a:chExt cx="822900" cy="822900"/>
            </a:xfrm>
          </p:grpSpPr>
          <p:sp>
            <p:nvSpPr>
              <p:cNvPr id="660" name="Google Shape;660;p26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68" name="Google Shape;66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9" name="Google Shape;669;p26"/>
          <p:cNvSpPr txBox="1">
            <a:spLocks noGrp="1"/>
          </p:cNvSpPr>
          <p:nvPr>
            <p:ph type="subTitle" idx="1"/>
          </p:nvPr>
        </p:nvSpPr>
        <p:spPr>
          <a:xfrm>
            <a:off x="1402000" y="2156292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0" name="Google Shape;670;p26"/>
          <p:cNvSpPr txBox="1">
            <a:spLocks noGrp="1"/>
          </p:cNvSpPr>
          <p:nvPr>
            <p:ph type="subTitle" idx="2"/>
          </p:nvPr>
        </p:nvSpPr>
        <p:spPr>
          <a:xfrm>
            <a:off x="4772000" y="2156292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6"/>
          <p:cNvSpPr txBox="1">
            <a:spLocks noGrp="1"/>
          </p:cNvSpPr>
          <p:nvPr>
            <p:ph type="subTitle" idx="3"/>
          </p:nvPr>
        </p:nvSpPr>
        <p:spPr>
          <a:xfrm>
            <a:off x="1402000" y="4463343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2" name="Google Shape;672;p26"/>
          <p:cNvSpPr txBox="1">
            <a:spLocks noGrp="1"/>
          </p:cNvSpPr>
          <p:nvPr>
            <p:ph type="subTitle" idx="4"/>
          </p:nvPr>
        </p:nvSpPr>
        <p:spPr>
          <a:xfrm>
            <a:off x="4771997" y="4463343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3" name="Google Shape;673;p26"/>
          <p:cNvSpPr txBox="1">
            <a:spLocks noGrp="1"/>
          </p:cNvSpPr>
          <p:nvPr>
            <p:ph type="subTitle" idx="5"/>
          </p:nvPr>
        </p:nvSpPr>
        <p:spPr>
          <a:xfrm>
            <a:off x="8136992" y="2156292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4" name="Google Shape;674;p26"/>
          <p:cNvSpPr txBox="1">
            <a:spLocks noGrp="1"/>
          </p:cNvSpPr>
          <p:nvPr>
            <p:ph type="subTitle" idx="6"/>
          </p:nvPr>
        </p:nvSpPr>
        <p:spPr>
          <a:xfrm>
            <a:off x="8136992" y="4463343"/>
            <a:ext cx="26480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5" name="Google Shape;675;p26"/>
          <p:cNvSpPr txBox="1">
            <a:spLocks noGrp="1"/>
          </p:cNvSpPr>
          <p:nvPr>
            <p:ph type="subTitle" idx="7"/>
          </p:nvPr>
        </p:nvSpPr>
        <p:spPr>
          <a:xfrm>
            <a:off x="1402000" y="165257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6" name="Google Shape;676;p26"/>
          <p:cNvSpPr txBox="1">
            <a:spLocks noGrp="1"/>
          </p:cNvSpPr>
          <p:nvPr>
            <p:ph type="subTitle" idx="8"/>
          </p:nvPr>
        </p:nvSpPr>
        <p:spPr>
          <a:xfrm>
            <a:off x="4772000" y="165257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7" name="Google Shape;677;p26"/>
          <p:cNvSpPr txBox="1">
            <a:spLocks noGrp="1"/>
          </p:cNvSpPr>
          <p:nvPr>
            <p:ph type="subTitle" idx="9"/>
          </p:nvPr>
        </p:nvSpPr>
        <p:spPr>
          <a:xfrm>
            <a:off x="8136992" y="165257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8" name="Google Shape;678;p26"/>
          <p:cNvSpPr txBox="1">
            <a:spLocks noGrp="1"/>
          </p:cNvSpPr>
          <p:nvPr>
            <p:ph type="subTitle" idx="13"/>
          </p:nvPr>
        </p:nvSpPr>
        <p:spPr>
          <a:xfrm>
            <a:off x="1402000" y="395534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9" name="Google Shape;679;p26"/>
          <p:cNvSpPr txBox="1">
            <a:spLocks noGrp="1"/>
          </p:cNvSpPr>
          <p:nvPr>
            <p:ph type="subTitle" idx="14"/>
          </p:nvPr>
        </p:nvSpPr>
        <p:spPr>
          <a:xfrm>
            <a:off x="4772000" y="395534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0" name="Google Shape;680;p26"/>
          <p:cNvSpPr txBox="1">
            <a:spLocks noGrp="1"/>
          </p:cNvSpPr>
          <p:nvPr>
            <p:ph type="subTitle" idx="15"/>
          </p:nvPr>
        </p:nvSpPr>
        <p:spPr>
          <a:xfrm>
            <a:off x="8136992" y="3955347"/>
            <a:ext cx="264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667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1" name="Google Shape;681;p26"/>
          <p:cNvSpPr/>
          <p:nvPr/>
        </p:nvSpPr>
        <p:spPr>
          <a:xfrm rot="10800000" flipH="1">
            <a:off x="495888" y="2368465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2" name="Google Shape;682;p26"/>
          <p:cNvGrpSpPr/>
          <p:nvPr/>
        </p:nvGrpSpPr>
        <p:grpSpPr>
          <a:xfrm rot="-5400000" flipH="1">
            <a:off x="11423921" y="2898590"/>
            <a:ext cx="365729" cy="43889"/>
            <a:chOff x="3442775" y="4506975"/>
            <a:chExt cx="812250" cy="96900"/>
          </a:xfrm>
        </p:grpSpPr>
        <p:sp>
          <p:nvSpPr>
            <p:cNvPr id="683" name="Google Shape;683;p2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88" name="Google Shape;688;p26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rot="1409621">
            <a:off x="10504369" y="-1198266"/>
            <a:ext cx="2727291" cy="287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6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9803888" flipH="1">
            <a:off x="-1460874" y="-1085619"/>
            <a:ext cx="3209985" cy="287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841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7"/>
          <p:cNvSpPr txBox="1">
            <a:spLocks noGrp="1"/>
          </p:cNvSpPr>
          <p:nvPr>
            <p:ph type="title" hasCustomPrompt="1"/>
          </p:nvPr>
        </p:nvSpPr>
        <p:spPr>
          <a:xfrm>
            <a:off x="4978633" y="824549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2" name="Google Shape;692;p27"/>
          <p:cNvSpPr txBox="1">
            <a:spLocks noGrp="1"/>
          </p:cNvSpPr>
          <p:nvPr>
            <p:ph type="subTitle" idx="1"/>
          </p:nvPr>
        </p:nvSpPr>
        <p:spPr>
          <a:xfrm>
            <a:off x="4978633" y="1805833"/>
            <a:ext cx="62624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3" name="Google Shape;693;p27"/>
          <p:cNvSpPr txBox="1">
            <a:spLocks noGrp="1"/>
          </p:cNvSpPr>
          <p:nvPr>
            <p:ph type="title" idx="2" hasCustomPrompt="1"/>
          </p:nvPr>
        </p:nvSpPr>
        <p:spPr>
          <a:xfrm>
            <a:off x="4978633" y="2627557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p27"/>
          <p:cNvSpPr txBox="1">
            <a:spLocks noGrp="1"/>
          </p:cNvSpPr>
          <p:nvPr>
            <p:ph type="subTitle" idx="3"/>
          </p:nvPr>
        </p:nvSpPr>
        <p:spPr>
          <a:xfrm>
            <a:off x="4978633" y="3608836"/>
            <a:ext cx="62624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5" name="Google Shape;695;p27"/>
          <p:cNvSpPr txBox="1">
            <a:spLocks noGrp="1"/>
          </p:cNvSpPr>
          <p:nvPr>
            <p:ph type="title" idx="4" hasCustomPrompt="1"/>
          </p:nvPr>
        </p:nvSpPr>
        <p:spPr>
          <a:xfrm>
            <a:off x="4978633" y="4430565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27"/>
          <p:cNvSpPr txBox="1">
            <a:spLocks noGrp="1"/>
          </p:cNvSpPr>
          <p:nvPr>
            <p:ph type="subTitle" idx="5"/>
          </p:nvPr>
        </p:nvSpPr>
        <p:spPr>
          <a:xfrm>
            <a:off x="4978633" y="5411863"/>
            <a:ext cx="62624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7" name="Google Shape;697;p27"/>
          <p:cNvSpPr/>
          <p:nvPr/>
        </p:nvSpPr>
        <p:spPr>
          <a:xfrm flipH="1">
            <a:off x="10837453" y="4190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27"/>
          <p:cNvSpPr/>
          <p:nvPr/>
        </p:nvSpPr>
        <p:spPr>
          <a:xfrm>
            <a:off x="11428948" y="2397491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9" name="Google Shape;699;p27"/>
          <p:cNvGrpSpPr/>
          <p:nvPr/>
        </p:nvGrpSpPr>
        <p:grpSpPr>
          <a:xfrm flipH="1">
            <a:off x="11644566" y="1065914"/>
            <a:ext cx="1097309" cy="1097309"/>
            <a:chOff x="-423175" y="2918850"/>
            <a:chExt cx="822900" cy="822900"/>
          </a:xfrm>
        </p:grpSpPr>
        <p:sp>
          <p:nvSpPr>
            <p:cNvPr id="700" name="Google Shape;700;p2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8" name="Google Shape;708;p27"/>
          <p:cNvGrpSpPr/>
          <p:nvPr/>
        </p:nvGrpSpPr>
        <p:grpSpPr>
          <a:xfrm flipH="1">
            <a:off x="-731502" y="4512589"/>
            <a:ext cx="1463007" cy="1463007"/>
            <a:chOff x="-423175" y="2918850"/>
            <a:chExt cx="822900" cy="822900"/>
          </a:xfrm>
        </p:grpSpPr>
        <p:sp>
          <p:nvSpPr>
            <p:cNvPr id="709" name="Google Shape;709;p27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17" name="Google Shape;717;p2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-1630167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21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8"/>
          <p:cNvSpPr txBox="1">
            <a:spLocks noGrp="1"/>
          </p:cNvSpPr>
          <p:nvPr>
            <p:ph type="title"/>
          </p:nvPr>
        </p:nvSpPr>
        <p:spPr>
          <a:xfrm>
            <a:off x="951017" y="719333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0" name="Google Shape;720;p28"/>
          <p:cNvSpPr txBox="1">
            <a:spLocks noGrp="1"/>
          </p:cNvSpPr>
          <p:nvPr>
            <p:ph type="subTitle" idx="1"/>
          </p:nvPr>
        </p:nvSpPr>
        <p:spPr>
          <a:xfrm>
            <a:off x="950967" y="20565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1" name="Google Shape;721;p28"/>
          <p:cNvSpPr txBox="1"/>
          <p:nvPr/>
        </p:nvSpPr>
        <p:spPr>
          <a:xfrm>
            <a:off x="1077832" y="4958633"/>
            <a:ext cx="5671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333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333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333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28"/>
          <p:cNvSpPr/>
          <p:nvPr/>
        </p:nvSpPr>
        <p:spPr>
          <a:xfrm>
            <a:off x="347201" y="41900"/>
            <a:ext cx="975200" cy="1024000"/>
          </a:xfrm>
          <a:prstGeom prst="star10">
            <a:avLst>
              <a:gd name="adj" fmla="val 17041"/>
              <a:gd name="hf" fmla="val 1051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23" name="Google Shape;723;p28"/>
          <p:cNvGrpSpPr/>
          <p:nvPr/>
        </p:nvGrpSpPr>
        <p:grpSpPr>
          <a:xfrm>
            <a:off x="-582021" y="1065914"/>
            <a:ext cx="1097309" cy="1097309"/>
            <a:chOff x="-423175" y="2918850"/>
            <a:chExt cx="822900" cy="822900"/>
          </a:xfrm>
        </p:grpSpPr>
        <p:sp>
          <p:nvSpPr>
            <p:cNvPr id="724" name="Google Shape;724;p28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32" name="Google Shape;732;p28"/>
          <p:cNvPicPr preferRelativeResize="0"/>
          <p:nvPr/>
        </p:nvPicPr>
        <p:blipFill rotWithShape="1">
          <a:blip r:embed="rId5">
            <a:alphaModFix/>
          </a:blip>
          <a:srcRect l="51169" t="4835" b="80958"/>
          <a:stretch/>
        </p:blipFill>
        <p:spPr>
          <a:xfrm rot="10800000" flipH="1">
            <a:off x="10684120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8"/>
          <p:cNvSpPr/>
          <p:nvPr/>
        </p:nvSpPr>
        <p:spPr>
          <a:xfrm flipH="1">
            <a:off x="263705" y="2397491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4" name="Google Shape;734;p28"/>
          <p:cNvGrpSpPr/>
          <p:nvPr/>
        </p:nvGrpSpPr>
        <p:grpSpPr>
          <a:xfrm rot="5400000">
            <a:off x="11527670" y="5565221"/>
            <a:ext cx="365729" cy="43889"/>
            <a:chOff x="3442775" y="4506975"/>
            <a:chExt cx="812250" cy="96900"/>
          </a:xfrm>
        </p:grpSpPr>
        <p:sp>
          <p:nvSpPr>
            <p:cNvPr id="735" name="Google Shape;735;p2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701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29"/>
          <p:cNvPicPr preferRelativeResize="0"/>
          <p:nvPr/>
        </p:nvPicPr>
        <p:blipFill rotWithShape="1">
          <a:blip r:embed="rId2">
            <a:alphaModFix/>
          </a:blip>
          <a:srcRect l="12358" t="17954" r="14903" b="23637"/>
          <a:stretch/>
        </p:blipFill>
        <p:spPr>
          <a:xfrm rot="5400007" flipH="1">
            <a:off x="10639524" y="-611430"/>
            <a:ext cx="3560885" cy="2796513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29"/>
          <p:cNvSpPr/>
          <p:nvPr/>
        </p:nvSpPr>
        <p:spPr>
          <a:xfrm rot="10800000" flipH="1">
            <a:off x="11341696" y="266978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29"/>
          <p:cNvGrpSpPr/>
          <p:nvPr/>
        </p:nvGrpSpPr>
        <p:grpSpPr>
          <a:xfrm>
            <a:off x="-548654" y="-842561"/>
            <a:ext cx="12094449" cy="5406701"/>
            <a:chOff x="-411491" y="-631921"/>
            <a:chExt cx="9070837" cy="4055026"/>
          </a:xfrm>
        </p:grpSpPr>
        <p:grpSp>
          <p:nvGrpSpPr>
            <p:cNvPr id="744" name="Google Shape;744;p29"/>
            <p:cNvGrpSpPr/>
            <p:nvPr/>
          </p:nvGrpSpPr>
          <p:grpSpPr>
            <a:xfrm rot="10800000">
              <a:off x="7562256" y="-631921"/>
              <a:ext cx="1097090" cy="1097090"/>
              <a:chOff x="-423175" y="2918850"/>
              <a:chExt cx="822900" cy="822900"/>
            </a:xfrm>
          </p:grpSpPr>
          <p:sp>
            <p:nvSpPr>
              <p:cNvPr id="745" name="Google Shape;745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53" name="Google Shape;753;p29"/>
            <p:cNvGrpSpPr/>
            <p:nvPr/>
          </p:nvGrpSpPr>
          <p:grpSpPr>
            <a:xfrm flipH="1">
              <a:off x="-411491" y="2600123"/>
              <a:ext cx="822982" cy="822982"/>
              <a:chOff x="-423175" y="2918850"/>
              <a:chExt cx="822900" cy="822900"/>
            </a:xfrm>
          </p:grpSpPr>
          <p:sp>
            <p:nvSpPr>
              <p:cNvPr id="754" name="Google Shape;754;p29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62" name="Google Shape;762;p29"/>
          <p:cNvGrpSpPr/>
          <p:nvPr/>
        </p:nvGrpSpPr>
        <p:grpSpPr>
          <a:xfrm rot="5400000" flipH="1">
            <a:off x="588984" y="4623460"/>
            <a:ext cx="365729" cy="43889"/>
            <a:chOff x="3442775" y="4506975"/>
            <a:chExt cx="812250" cy="96900"/>
          </a:xfrm>
        </p:grpSpPr>
        <p:sp>
          <p:nvSpPr>
            <p:cNvPr id="763" name="Google Shape;763;p2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68" name="Google Shape;768;p29"/>
          <p:cNvPicPr preferRelativeResize="0"/>
          <p:nvPr/>
        </p:nvPicPr>
        <p:blipFill rotWithShape="1">
          <a:blip r:embed="rId3">
            <a:alphaModFix/>
          </a:blip>
          <a:srcRect l="25239" r="24663"/>
          <a:stretch/>
        </p:blipFill>
        <p:spPr>
          <a:xfrm rot="-9390379">
            <a:off x="-780462" y="5116167"/>
            <a:ext cx="2727291" cy="2878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3509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30"/>
          <p:cNvGrpSpPr/>
          <p:nvPr/>
        </p:nvGrpSpPr>
        <p:grpSpPr>
          <a:xfrm rot="-5400000" flipH="1">
            <a:off x="481789" y="2108517"/>
            <a:ext cx="365729" cy="43889"/>
            <a:chOff x="3442775" y="4506975"/>
            <a:chExt cx="812250" cy="96900"/>
          </a:xfrm>
        </p:grpSpPr>
        <p:sp>
          <p:nvSpPr>
            <p:cNvPr id="771" name="Google Shape;771;p30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76" name="Google Shape;776;p30"/>
          <p:cNvPicPr preferRelativeResize="0"/>
          <p:nvPr/>
        </p:nvPicPr>
        <p:blipFill rotWithShape="1">
          <a:blip r:embed="rId2">
            <a:alphaModFix amt="70000"/>
          </a:blip>
          <a:srcRect l="57129" t="18430" b="44950"/>
          <a:stretch/>
        </p:blipFill>
        <p:spPr>
          <a:xfrm rot="-5130888" flipH="1">
            <a:off x="10430206" y="5416931"/>
            <a:ext cx="2865223" cy="2390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30"/>
          <p:cNvGrpSpPr/>
          <p:nvPr/>
        </p:nvGrpSpPr>
        <p:grpSpPr>
          <a:xfrm>
            <a:off x="-776302" y="402886"/>
            <a:ext cx="13515699" cy="5229004"/>
            <a:chOff x="-582226" y="302164"/>
            <a:chExt cx="10136774" cy="3921753"/>
          </a:xfrm>
        </p:grpSpPr>
        <p:grpSp>
          <p:nvGrpSpPr>
            <p:cNvPr id="778" name="Google Shape;778;p30"/>
            <p:cNvGrpSpPr/>
            <p:nvPr/>
          </p:nvGrpSpPr>
          <p:grpSpPr>
            <a:xfrm flipH="1">
              <a:off x="-582226" y="302164"/>
              <a:ext cx="1097255" cy="1097255"/>
              <a:chOff x="8735900" y="445925"/>
              <a:chExt cx="822900" cy="822900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87" name="Google Shape;787;p30"/>
            <p:cNvGrpSpPr/>
            <p:nvPr/>
          </p:nvGrpSpPr>
          <p:grpSpPr>
            <a:xfrm rot="10800000">
              <a:off x="8731648" y="3401017"/>
              <a:ext cx="822900" cy="822900"/>
              <a:chOff x="8735900" y="445925"/>
              <a:chExt cx="822900" cy="822900"/>
            </a:xfrm>
          </p:grpSpPr>
          <p:sp>
            <p:nvSpPr>
              <p:cNvPr id="788" name="Google Shape;788;p30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796" name="Google Shape;796;p30"/>
          <p:cNvSpPr/>
          <p:nvPr/>
        </p:nvSpPr>
        <p:spPr>
          <a:xfrm rot="10800000" flipH="1">
            <a:off x="11341696" y="378738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7" name="Google Shape;797;p30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537552" flipH="1">
            <a:off x="-1382965" y="-1303370"/>
            <a:ext cx="3610132" cy="2764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05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"/>
          <p:cNvPicPr preferRelativeResize="0"/>
          <p:nvPr/>
        </p:nvPicPr>
        <p:blipFill rotWithShape="1">
          <a:blip r:embed="rId2">
            <a:alphaModFix amt="72000"/>
          </a:blip>
          <a:srcRect l="51065" t="57732" r="5518" b="-1765"/>
          <a:stretch/>
        </p:blipFill>
        <p:spPr>
          <a:xfrm rot="-9896282">
            <a:off x="-823298" y="-1121197"/>
            <a:ext cx="2721935" cy="2680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4"/>
          <p:cNvGrpSpPr/>
          <p:nvPr/>
        </p:nvGrpSpPr>
        <p:grpSpPr>
          <a:xfrm rot="5400000">
            <a:off x="325137" y="2217161"/>
            <a:ext cx="365729" cy="43889"/>
            <a:chOff x="3442775" y="4506975"/>
            <a:chExt cx="812250" cy="96900"/>
          </a:xfrm>
        </p:grpSpPr>
        <p:sp>
          <p:nvSpPr>
            <p:cNvPr id="73" name="Google Shape;73;p4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" name="Google Shape;78;p4"/>
          <p:cNvSpPr/>
          <p:nvPr/>
        </p:nvSpPr>
        <p:spPr>
          <a:xfrm flipH="1">
            <a:off x="11454347" y="412294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4"/>
          <p:cNvGrpSpPr/>
          <p:nvPr/>
        </p:nvGrpSpPr>
        <p:grpSpPr>
          <a:xfrm>
            <a:off x="-548655" y="819960"/>
            <a:ext cx="13472048" cy="5148139"/>
            <a:chOff x="-411491" y="614970"/>
            <a:chExt cx="10104036" cy="3861104"/>
          </a:xfrm>
        </p:grpSpPr>
        <p:grpSp>
          <p:nvGrpSpPr>
            <p:cNvPr id="80" name="Google Shape;80;p4"/>
            <p:cNvGrpSpPr/>
            <p:nvPr/>
          </p:nvGrpSpPr>
          <p:grpSpPr>
            <a:xfrm flipH="1">
              <a:off x="-411491" y="614970"/>
              <a:ext cx="822982" cy="822982"/>
              <a:chOff x="-423175" y="2918850"/>
              <a:chExt cx="822900" cy="822900"/>
            </a:xfrm>
          </p:grpSpPr>
          <p:sp>
            <p:nvSpPr>
              <p:cNvPr id="81" name="Google Shape;81;p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 flipH="1">
              <a:off x="8595455" y="3378983"/>
              <a:ext cx="1097090" cy="1097090"/>
              <a:chOff x="-423175" y="2918850"/>
              <a:chExt cx="822900" cy="822900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l="13851" t="18885" r="14190" b="15033"/>
          <a:stretch/>
        </p:blipFill>
        <p:spPr>
          <a:xfrm rot="-996112" flipH="1">
            <a:off x="10566726" y="5063824"/>
            <a:ext cx="3209985" cy="28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960000" y="1489035"/>
            <a:ext cx="10272000" cy="5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563292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8907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3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190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1"/>
          </p:nvPr>
        </p:nvSpPr>
        <p:spPr>
          <a:xfrm>
            <a:off x="6819304" y="4831576"/>
            <a:ext cx="292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2"/>
          </p:nvPr>
        </p:nvSpPr>
        <p:spPr>
          <a:xfrm>
            <a:off x="2446696" y="4831576"/>
            <a:ext cx="292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subTitle" idx="3"/>
          </p:nvPr>
        </p:nvSpPr>
        <p:spPr>
          <a:xfrm>
            <a:off x="6819304" y="4323577"/>
            <a:ext cx="2926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4"/>
          </p:nvPr>
        </p:nvSpPr>
        <p:spPr>
          <a:xfrm>
            <a:off x="2446696" y="4323577"/>
            <a:ext cx="2926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107" name="Google Shape;107;p5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 flipH="1">
            <a:off x="-918967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5"/>
          <p:cNvGrpSpPr/>
          <p:nvPr/>
        </p:nvGrpSpPr>
        <p:grpSpPr>
          <a:xfrm>
            <a:off x="-731502" y="109461"/>
            <a:ext cx="13370559" cy="5862720"/>
            <a:chOff x="-548627" y="82096"/>
            <a:chExt cx="10027919" cy="4397040"/>
          </a:xfrm>
        </p:grpSpPr>
        <p:grpSp>
          <p:nvGrpSpPr>
            <p:cNvPr id="109" name="Google Shape;109;p5"/>
            <p:cNvGrpSpPr/>
            <p:nvPr/>
          </p:nvGrpSpPr>
          <p:grpSpPr>
            <a:xfrm rot="10800000">
              <a:off x="8656309" y="82096"/>
              <a:ext cx="822982" cy="822982"/>
              <a:chOff x="-423175" y="2918850"/>
              <a:chExt cx="822900" cy="822900"/>
            </a:xfrm>
          </p:grpSpPr>
          <p:sp>
            <p:nvSpPr>
              <p:cNvPr id="110" name="Google Shape;110;p5"/>
              <p:cNvSpPr/>
              <p:nvPr/>
            </p:nvSpPr>
            <p:spPr>
              <a:xfrm>
                <a:off x="-423175" y="2918850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-380725" y="2961300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-340975" y="3001050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-299725" y="3042300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-258625" y="3083400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-217525" y="3124500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-171775" y="3170250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-126025" y="3216000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8" name="Google Shape;118;p5"/>
            <p:cNvGrpSpPr/>
            <p:nvPr/>
          </p:nvGrpSpPr>
          <p:grpSpPr>
            <a:xfrm flipH="1">
              <a:off x="-548627" y="3381881"/>
              <a:ext cx="1097255" cy="1097255"/>
              <a:chOff x="8735900" y="445925"/>
              <a:chExt cx="822900" cy="822900"/>
            </a:xfrm>
          </p:grpSpPr>
          <p:sp>
            <p:nvSpPr>
              <p:cNvPr id="119" name="Google Shape;119;p5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l="12358" t="17954" r="14903" b="23637"/>
          <a:stretch/>
        </p:blipFill>
        <p:spPr>
          <a:xfrm rot="5802052" flipH="1">
            <a:off x="10765722" y="-16701"/>
            <a:ext cx="3560887" cy="2796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5"/>
          <p:cNvGrpSpPr/>
          <p:nvPr/>
        </p:nvGrpSpPr>
        <p:grpSpPr>
          <a:xfrm>
            <a:off x="529584" y="3125265"/>
            <a:ext cx="11260712" cy="1319503"/>
            <a:chOff x="397188" y="2343948"/>
            <a:chExt cx="8445534" cy="989627"/>
          </a:xfrm>
        </p:grpSpPr>
        <p:sp>
          <p:nvSpPr>
            <p:cNvPr id="129" name="Google Shape;129;p5"/>
            <p:cNvSpPr/>
            <p:nvPr/>
          </p:nvSpPr>
          <p:spPr>
            <a:xfrm flipH="1">
              <a:off x="397188" y="3059375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 rot="10800000" flipH="1">
              <a:off x="8568522" y="2343948"/>
              <a:ext cx="274200" cy="274200"/>
            </a:xfrm>
            <a:prstGeom prst="mathPlus">
              <a:avLst>
                <a:gd name="adj1" fmla="val 685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59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Solo titolo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33" name="Google Shape;133;p6"/>
          <p:cNvGrpSpPr/>
          <p:nvPr/>
        </p:nvGrpSpPr>
        <p:grpSpPr>
          <a:xfrm>
            <a:off x="-731503" y="1423419"/>
            <a:ext cx="13696075" cy="4619247"/>
            <a:chOff x="-548627" y="1067564"/>
            <a:chExt cx="10272056" cy="3464435"/>
          </a:xfrm>
        </p:grpSpPr>
        <p:grpSp>
          <p:nvGrpSpPr>
            <p:cNvPr id="134" name="Google Shape;134;p6"/>
            <p:cNvGrpSpPr/>
            <p:nvPr/>
          </p:nvGrpSpPr>
          <p:grpSpPr>
            <a:xfrm rot="10800000">
              <a:off x="8626174" y="3434744"/>
              <a:ext cx="1097255" cy="1097255"/>
              <a:chOff x="8735900" y="445925"/>
              <a:chExt cx="822900" cy="822900"/>
            </a:xfrm>
          </p:grpSpPr>
          <p:sp>
            <p:nvSpPr>
              <p:cNvPr id="135" name="Google Shape;135;p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3" name="Google Shape;143;p6"/>
            <p:cNvGrpSpPr/>
            <p:nvPr/>
          </p:nvGrpSpPr>
          <p:grpSpPr>
            <a:xfrm rot="10800000">
              <a:off x="-548627" y="1067564"/>
              <a:ext cx="1097255" cy="1097255"/>
              <a:chOff x="8735900" y="445925"/>
              <a:chExt cx="822900" cy="822900"/>
            </a:xfrm>
          </p:grpSpPr>
          <p:sp>
            <p:nvSpPr>
              <p:cNvPr id="144" name="Google Shape;144;p6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2" name="Google Shape;152;p6"/>
          <p:cNvGrpSpPr/>
          <p:nvPr/>
        </p:nvGrpSpPr>
        <p:grpSpPr>
          <a:xfrm rot="-5400000">
            <a:off x="550456" y="2890813"/>
            <a:ext cx="365729" cy="43889"/>
            <a:chOff x="3442775" y="4506975"/>
            <a:chExt cx="812250" cy="96900"/>
          </a:xfrm>
        </p:grpSpPr>
        <p:sp>
          <p:nvSpPr>
            <p:cNvPr id="153" name="Google Shape;153;p6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8" name="Google Shape;158;p6"/>
          <p:cNvSpPr/>
          <p:nvPr/>
        </p:nvSpPr>
        <p:spPr>
          <a:xfrm flipH="1">
            <a:off x="11454347" y="412294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2">
            <a:alphaModFix/>
          </a:blip>
          <a:srcRect l="25239" r="24663"/>
          <a:stretch/>
        </p:blipFill>
        <p:spPr>
          <a:xfrm rot="10799990" flipH="1">
            <a:off x="-869909" y="6"/>
            <a:ext cx="2310063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l="15074" t="23118" r="19923" b="25916"/>
          <a:stretch/>
        </p:blipFill>
        <p:spPr>
          <a:xfrm rot="10262448">
            <a:off x="10894902" y="4984791"/>
            <a:ext cx="3610132" cy="2764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653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>
            <a:spLocks noGrp="1"/>
          </p:cNvSpPr>
          <p:nvPr>
            <p:ph type="pic" idx="2"/>
          </p:nvPr>
        </p:nvSpPr>
        <p:spPr>
          <a:xfrm>
            <a:off x="2392" y="0"/>
            <a:ext cx="4896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6074600" y="1706933"/>
            <a:ext cx="46048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subTitle" idx="1"/>
          </p:nvPr>
        </p:nvSpPr>
        <p:spPr>
          <a:xfrm>
            <a:off x="6075467" y="2911067"/>
            <a:ext cx="4603200" cy="22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2">
            <a:alphaModFix/>
          </a:blip>
          <a:srcRect l="51169" t="4835" b="80958"/>
          <a:stretch/>
        </p:blipFill>
        <p:spPr>
          <a:xfrm rot="10800000">
            <a:off x="10006250" y="5975597"/>
            <a:ext cx="3105901" cy="8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11298000" y="4383967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7" name="Google Shape;167;p7"/>
          <p:cNvGrpSpPr/>
          <p:nvPr/>
        </p:nvGrpSpPr>
        <p:grpSpPr>
          <a:xfrm>
            <a:off x="11643400" y="4813984"/>
            <a:ext cx="1097200" cy="1097200"/>
            <a:chOff x="8735900" y="445925"/>
            <a:chExt cx="822900" cy="822900"/>
          </a:xfrm>
        </p:grpSpPr>
        <p:sp>
          <p:nvSpPr>
            <p:cNvPr id="168" name="Google Shape;168;p7"/>
            <p:cNvSpPr/>
            <p:nvPr/>
          </p:nvSpPr>
          <p:spPr>
            <a:xfrm>
              <a:off x="8735900" y="445925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8778350" y="488375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8818100" y="528125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8859350" y="569375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8900450" y="610475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8941550" y="651575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8987300" y="697325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9033050" y="743075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3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>
            <a:spLocks noGrp="1"/>
          </p:cNvSpPr>
          <p:nvPr>
            <p:ph type="title"/>
          </p:nvPr>
        </p:nvSpPr>
        <p:spPr>
          <a:xfrm>
            <a:off x="2358067" y="1742800"/>
            <a:ext cx="74760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2">
            <a:alphaModFix amt="63000"/>
          </a:blip>
          <a:srcRect l="50780" t="55966" r="5115"/>
          <a:stretch/>
        </p:blipFill>
        <p:spPr>
          <a:xfrm rot="10800000">
            <a:off x="-861315" y="-1013567"/>
            <a:ext cx="3904764" cy="38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278100" y="3375500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0" name="Google Shape;180;p8"/>
          <p:cNvGrpSpPr/>
          <p:nvPr/>
        </p:nvGrpSpPr>
        <p:grpSpPr>
          <a:xfrm rot="5400000">
            <a:off x="11476753" y="2899057"/>
            <a:ext cx="365729" cy="43889"/>
            <a:chOff x="3442775" y="4506975"/>
            <a:chExt cx="812250" cy="96900"/>
          </a:xfrm>
        </p:grpSpPr>
        <p:sp>
          <p:nvSpPr>
            <p:cNvPr id="181" name="Google Shape;181;p8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-14066" y="1796267"/>
            <a:ext cx="12734369" cy="3182597"/>
            <a:chOff x="-10550" y="1347200"/>
            <a:chExt cx="9550777" cy="2386948"/>
          </a:xfrm>
        </p:grpSpPr>
        <p:grpSp>
          <p:nvGrpSpPr>
            <p:cNvPr id="187" name="Google Shape;187;p8"/>
            <p:cNvGrpSpPr/>
            <p:nvPr/>
          </p:nvGrpSpPr>
          <p:grpSpPr>
            <a:xfrm>
              <a:off x="8442973" y="2636893"/>
              <a:ext cx="1097255" cy="1097255"/>
              <a:chOff x="8735900" y="445925"/>
              <a:chExt cx="822900" cy="82290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6" name="Google Shape;196;p8"/>
            <p:cNvGrpSpPr/>
            <p:nvPr/>
          </p:nvGrpSpPr>
          <p:grpSpPr>
            <a:xfrm>
              <a:off x="-10550" y="1347200"/>
              <a:ext cx="822900" cy="822900"/>
              <a:chOff x="8735900" y="445925"/>
              <a:chExt cx="822900" cy="8229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735900" y="445925"/>
                <a:ext cx="822900" cy="822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778350" y="488375"/>
                <a:ext cx="738000" cy="738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818100" y="528125"/>
                <a:ext cx="658500" cy="658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859350" y="569375"/>
                <a:ext cx="576000" cy="576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900450" y="610475"/>
                <a:ext cx="493800" cy="493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941550" y="651575"/>
                <a:ext cx="411600" cy="411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987300" y="697325"/>
                <a:ext cx="320100" cy="32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9033050" y="743075"/>
                <a:ext cx="228600" cy="228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l="13063" t="17894" r="17337" b="24661"/>
          <a:stretch/>
        </p:blipFill>
        <p:spPr>
          <a:xfrm>
            <a:off x="9531434" y="4045033"/>
            <a:ext cx="3601497" cy="2902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387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4050000" y="2225767"/>
            <a:ext cx="5924000" cy="15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4050000" y="3737433"/>
            <a:ext cx="59240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2">
            <a:alphaModFix amt="58000"/>
          </a:blip>
          <a:srcRect l="2379" r="54204" b="55966"/>
          <a:stretch/>
        </p:blipFill>
        <p:spPr>
          <a:xfrm rot="-6898225">
            <a:off x="9872401" y="5015743"/>
            <a:ext cx="3862503" cy="380543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/>
          <p:nvPr/>
        </p:nvSpPr>
        <p:spPr>
          <a:xfrm>
            <a:off x="9711467" y="6245433"/>
            <a:ext cx="365600" cy="365600"/>
          </a:xfrm>
          <a:prstGeom prst="mathPlus">
            <a:avLst>
              <a:gd name="adj1" fmla="val 685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1628859" y="4869976"/>
            <a:ext cx="1097309" cy="1097309"/>
            <a:chOff x="-423175" y="2918850"/>
            <a:chExt cx="822900" cy="822900"/>
          </a:xfrm>
        </p:grpSpPr>
        <p:sp>
          <p:nvSpPr>
            <p:cNvPr id="212" name="Google Shape;212;p9"/>
            <p:cNvSpPr/>
            <p:nvPr/>
          </p:nvSpPr>
          <p:spPr>
            <a:xfrm>
              <a:off x="-423175" y="2918850"/>
              <a:ext cx="822900" cy="822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380725" y="2961300"/>
              <a:ext cx="738000" cy="738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340975" y="3001050"/>
              <a:ext cx="658500" cy="658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299725" y="3042300"/>
              <a:ext cx="576000" cy="57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58625" y="3083400"/>
              <a:ext cx="493800" cy="493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217525" y="3124500"/>
              <a:ext cx="411600" cy="41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-171775" y="3170250"/>
              <a:ext cx="320100" cy="32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-126025" y="3216000"/>
              <a:ext cx="228600" cy="228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9"/>
          <p:cNvGrpSpPr/>
          <p:nvPr/>
        </p:nvGrpSpPr>
        <p:grpSpPr>
          <a:xfrm rot="5400000" flipH="1">
            <a:off x="11343205" y="4272556"/>
            <a:ext cx="365729" cy="43889"/>
            <a:chOff x="3442775" y="4506975"/>
            <a:chExt cx="812250" cy="96900"/>
          </a:xfrm>
        </p:grpSpPr>
        <p:sp>
          <p:nvSpPr>
            <p:cNvPr id="221" name="Google Shape;221;p9"/>
            <p:cNvSpPr/>
            <p:nvPr/>
          </p:nvSpPr>
          <p:spPr>
            <a:xfrm>
              <a:off x="344277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621613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800450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3979288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158125" y="4506975"/>
              <a:ext cx="96900" cy="96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96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251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 Medium"/>
              <a:buNone/>
              <a:defRPr sz="3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89690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0" name="Google Shape;800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43082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E822C22-3571-6EC6-D9F6-19C525271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69" y="1187084"/>
            <a:ext cx="11244646" cy="2229167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 sz="6000" dirty="0"/>
              <a:t>DWH </a:t>
            </a:r>
            <a:r>
              <a:rPr lang="it-IT" sz="6000"/>
              <a:t>Assignment</a:t>
            </a:r>
            <a:br>
              <a:rPr lang="it-IT" sz="6000" dirty="0"/>
            </a:br>
            <a:r>
              <a:rPr lang="it-IT" sz="2000" dirty="0"/>
              <a:t>A.A. 2024/2025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36117789-1CEB-7906-D3E3-B29D75442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5347" y="4057885"/>
            <a:ext cx="3321305" cy="1998371"/>
          </a:xfrm>
          <a:noFill/>
          <a:ln>
            <a:noFill/>
          </a:ln>
        </p:spPr>
        <p:txBody>
          <a:bodyPr>
            <a:noAutofit/>
          </a:bodyPr>
          <a:lstStyle/>
          <a:p>
            <a:pPr marL="495300" indent="-342900" algn="l">
              <a:buFont typeface="Arial" pitchFamily="2" charset="2"/>
              <a:buChar char="•"/>
            </a:pPr>
            <a:r>
              <a:rPr lang="it-IT" sz="2000" b="1">
                <a:latin typeface="DM Sans"/>
              </a:rPr>
              <a:t>Davide </a:t>
            </a:r>
            <a:r>
              <a:rPr lang="it-IT" sz="2000" b="1" err="1">
                <a:latin typeface="DM Sans"/>
              </a:rPr>
              <a:t>Ticchiarelli</a:t>
            </a:r>
            <a:endParaRPr lang="it-IT" sz="2000" b="1">
              <a:latin typeface="DM Sans"/>
            </a:endParaRPr>
          </a:p>
          <a:p>
            <a:pPr marL="495300" indent="-342900" algn="l">
              <a:buFont typeface="Arial" pitchFamily="2" charset="2"/>
              <a:buChar char="•"/>
            </a:pPr>
            <a:r>
              <a:rPr lang="it-IT" sz="2000" b="1">
                <a:latin typeface="DM Sans" pitchFamily="2" charset="77"/>
              </a:rPr>
              <a:t>Niccolò Ciotti</a:t>
            </a:r>
          </a:p>
          <a:p>
            <a:pPr marL="495300" indent="-342900" algn="l">
              <a:buFont typeface="Arial" pitchFamily="2" charset="2"/>
              <a:buChar char="•"/>
            </a:pPr>
            <a:r>
              <a:rPr lang="it-IT" sz="2000" b="1">
                <a:latin typeface="DM Sans" pitchFamily="2" charset="77"/>
              </a:rPr>
              <a:t>Giampaolo Marino</a:t>
            </a:r>
          </a:p>
          <a:p>
            <a:pPr marL="495300" indent="-342900" algn="l">
              <a:buFont typeface="Arial" pitchFamily="2" charset="2"/>
              <a:buChar char="•"/>
            </a:pPr>
            <a:r>
              <a:rPr lang="it-IT" sz="2000" b="1">
                <a:latin typeface="DM Sans" pitchFamily="2" charset="77"/>
              </a:rPr>
              <a:t>Luca Renzi</a:t>
            </a:r>
          </a:p>
          <a:p>
            <a:pPr marL="495300" indent="-342900" algn="l">
              <a:buFont typeface="Arial" pitchFamily="2" charset="2"/>
              <a:buChar char="•"/>
            </a:pPr>
            <a:r>
              <a:rPr lang="it-IT" sz="2000" b="1">
                <a:latin typeface="DM Sans" pitchFamily="2" charset="77"/>
              </a:rPr>
              <a:t>Riccardo Angelini</a:t>
            </a:r>
          </a:p>
        </p:txBody>
      </p:sp>
    </p:spTree>
    <p:extLst>
      <p:ext uri="{BB962C8B-B14F-4D97-AF65-F5344CB8AC3E}">
        <p14:creationId xmlns:p14="http://schemas.microsoft.com/office/powerpoint/2010/main" val="286152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BF667-E1D9-DDD7-53F4-F165FD78D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491500-8CA4-92D0-2390-0EB7527D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7" y="812121"/>
            <a:ext cx="8585653" cy="59141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9F5A042-38A3-1F6C-59FD-4BF5AAFC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263" y="4658182"/>
            <a:ext cx="227484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146F7-9E1A-77A5-A603-E60EEA3C2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28" y="5393206"/>
            <a:ext cx="243054" cy="2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5FE7CA6-9701-3039-1BE5-B25DD7AC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78" y="2403313"/>
            <a:ext cx="246521" cy="24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C55E2EB-EFCF-6DC6-CF7B-0A2EB045A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589" y="4658182"/>
            <a:ext cx="243840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4E8259-B554-4925-457F-CCD6EA53F0C6}"/>
              </a:ext>
            </a:extLst>
          </p:cNvPr>
          <p:cNvSpPr txBox="1">
            <a:spLocks/>
          </p:cNvSpPr>
          <p:nvPr/>
        </p:nvSpPr>
        <p:spPr>
          <a:xfrm>
            <a:off x="3710" y="0"/>
            <a:ext cx="8019393" cy="93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6667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r>
              <a:rPr lang="it-IT" sz="4500" dirty="0" err="1"/>
              <a:t>Refined</a:t>
            </a:r>
            <a:r>
              <a:rPr lang="it-IT" sz="4500" dirty="0"/>
              <a:t> </a:t>
            </a:r>
            <a:r>
              <a:rPr lang="it-IT" sz="4500" dirty="0" err="1"/>
              <a:t>attributes</a:t>
            </a:r>
            <a:r>
              <a:rPr lang="it-IT" sz="4500" dirty="0"/>
              <a:t> </a:t>
            </a:r>
            <a:r>
              <a:rPr lang="it-IT" sz="4500" dirty="0" err="1"/>
              <a:t>tree</a:t>
            </a:r>
            <a:endParaRPr lang="it-IT" sz="45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F7B286-33A7-C633-A6BC-19F7A715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926" y="1306809"/>
            <a:ext cx="13335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69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4CCA04A-04C9-44C6-224A-426F33DC5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5538953" cy="893378"/>
          </a:xfrm>
        </p:spPr>
        <p:txBody>
          <a:bodyPr/>
          <a:lstStyle/>
          <a:p>
            <a:r>
              <a:rPr lang="it-IT" sz="4500" dirty="0" err="1"/>
              <a:t>Measures</a:t>
            </a:r>
            <a:r>
              <a:rPr lang="it-IT" sz="4500" dirty="0"/>
              <a:t> </a:t>
            </a:r>
            <a:r>
              <a:rPr lang="it-IT" sz="4500" dirty="0" err="1"/>
              <a:t>analysis</a:t>
            </a:r>
            <a:endParaRPr lang="it-IT" sz="45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6ACF7E0-E226-8DF6-D790-038387589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53451"/>
              </p:ext>
            </p:extLst>
          </p:nvPr>
        </p:nvGraphicFramePr>
        <p:xfrm>
          <a:off x="382246" y="2986246"/>
          <a:ext cx="11422925" cy="3619244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2679175">
                  <a:extLst>
                    <a:ext uri="{9D8B030D-6E8A-4147-A177-3AD203B41FA5}">
                      <a16:colId xmlns:a16="http://schemas.microsoft.com/office/drawing/2014/main" val="2128571259"/>
                    </a:ext>
                  </a:extLst>
                </a:gridCol>
                <a:gridCol w="839957">
                  <a:extLst>
                    <a:ext uri="{9D8B030D-6E8A-4147-A177-3AD203B41FA5}">
                      <a16:colId xmlns:a16="http://schemas.microsoft.com/office/drawing/2014/main" val="4062374266"/>
                    </a:ext>
                  </a:extLst>
                </a:gridCol>
                <a:gridCol w="1372720">
                  <a:extLst>
                    <a:ext uri="{9D8B030D-6E8A-4147-A177-3AD203B41FA5}">
                      <a16:colId xmlns:a16="http://schemas.microsoft.com/office/drawing/2014/main" val="193207301"/>
                    </a:ext>
                  </a:extLst>
                </a:gridCol>
                <a:gridCol w="733931">
                  <a:extLst>
                    <a:ext uri="{9D8B030D-6E8A-4147-A177-3AD203B41FA5}">
                      <a16:colId xmlns:a16="http://schemas.microsoft.com/office/drawing/2014/main" val="19348284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24545410"/>
                    </a:ext>
                  </a:extLst>
                </a:gridCol>
                <a:gridCol w="841171">
                  <a:extLst>
                    <a:ext uri="{9D8B030D-6E8A-4147-A177-3AD203B41FA5}">
                      <a16:colId xmlns:a16="http://schemas.microsoft.com/office/drawing/2014/main" val="371907219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42633447"/>
                    </a:ext>
                  </a:extLst>
                </a:gridCol>
                <a:gridCol w="841171">
                  <a:extLst>
                    <a:ext uri="{9D8B030D-6E8A-4147-A177-3AD203B41FA5}">
                      <a16:colId xmlns:a16="http://schemas.microsoft.com/office/drawing/2014/main" val="71785258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05168330"/>
                    </a:ext>
                  </a:extLst>
                </a:gridCol>
              </a:tblGrid>
              <a:tr h="61035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latin typeface="DM Sans" pitchFamily="2" charset="7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DM Sans"/>
                        </a:rPr>
                        <a:t>Product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DM Sans"/>
                        </a:rPr>
                        <a:t>Customer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DM Sans"/>
                        </a:rPr>
                        <a:t>Employee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DM Sans"/>
                        </a:rPr>
                        <a:t>Time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668892"/>
                  </a:ext>
                </a:extLst>
              </a:tr>
              <a:tr h="54951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DM Sans"/>
                      </a:endParaRP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DM Sans"/>
                        </a:rPr>
                        <a:t>Add.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1" dirty="0" err="1">
                          <a:solidFill>
                            <a:schemeClr val="tx1"/>
                          </a:solidFill>
                          <a:latin typeface="DM Sans"/>
                        </a:rPr>
                        <a:t>Aggr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DM Sans"/>
                        </a:rPr>
                        <a:t>. Op.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DM Sans"/>
                        </a:rPr>
                        <a:t>Add.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1" dirty="0" err="1">
                          <a:solidFill>
                            <a:schemeClr val="tx1"/>
                          </a:solidFill>
                          <a:latin typeface="DM Sans"/>
                        </a:rPr>
                        <a:t>Aggr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DM Sans"/>
                        </a:rPr>
                        <a:t>. Op.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noProof="0">
                          <a:solidFill>
                            <a:schemeClr val="tx1"/>
                          </a:solidFill>
                          <a:latin typeface="DM Sans"/>
                        </a:rPr>
                        <a:t>Add.</a:t>
                      </a:r>
                      <a:endParaRPr lang="en-US" sz="1500" b="0" i="0" u="none" strike="noStrike" noProof="0">
                        <a:solidFill>
                          <a:schemeClr val="tx1"/>
                        </a:solidFill>
                        <a:latin typeface="DM Sans"/>
                      </a:endParaRPr>
                    </a:p>
                    <a:p>
                      <a:pPr lvl="0" algn="ctr">
                        <a:buNone/>
                      </a:pPr>
                      <a:endParaRPr lang="en-US" sz="1500" b="1">
                        <a:solidFill>
                          <a:schemeClr val="tx1"/>
                        </a:solidFill>
                        <a:latin typeface="DM Sans"/>
                      </a:endParaRP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1" dirty="0" err="1">
                          <a:solidFill>
                            <a:schemeClr val="tx1"/>
                          </a:solidFill>
                          <a:latin typeface="DM Sans"/>
                        </a:rPr>
                        <a:t>Aggr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DM Sans"/>
                        </a:rPr>
                        <a:t>. Op.</a:t>
                      </a:r>
                    </a:p>
                    <a:p>
                      <a:pPr lvl="0" algn="ctr">
                        <a:buNone/>
                      </a:pPr>
                      <a:endParaRPr lang="en-US" sz="1500" b="1" dirty="0">
                        <a:solidFill>
                          <a:schemeClr val="tx1"/>
                        </a:solidFill>
                        <a:latin typeface="DM Sans"/>
                      </a:endParaRP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noProof="0">
                          <a:solidFill>
                            <a:schemeClr val="tx1"/>
                          </a:solidFill>
                          <a:latin typeface="DM Sans"/>
                        </a:rPr>
                        <a:t>Add.</a:t>
                      </a:r>
                      <a:endParaRPr lang="en-US" sz="1500" b="0" i="0" u="none" strike="noStrike" noProof="0">
                        <a:solidFill>
                          <a:schemeClr val="tx1"/>
                        </a:solidFill>
                        <a:latin typeface="DM Sans"/>
                      </a:endParaRPr>
                    </a:p>
                    <a:p>
                      <a:pPr lvl="0" algn="ctr">
                        <a:buNone/>
                      </a:pPr>
                      <a:endParaRPr lang="en-US" sz="1500" b="1">
                        <a:solidFill>
                          <a:schemeClr val="tx1"/>
                        </a:solidFill>
                        <a:latin typeface="DM Sans"/>
                      </a:endParaRPr>
                    </a:p>
                  </a:txBody>
                  <a:tcP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1" dirty="0" err="1">
                          <a:solidFill>
                            <a:schemeClr val="tx1"/>
                          </a:solidFill>
                          <a:latin typeface="DM Sans"/>
                        </a:rPr>
                        <a:t>Aggr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DM Sans"/>
                        </a:rPr>
                        <a:t>. Op.</a:t>
                      </a:r>
                    </a:p>
                    <a:p>
                      <a:pPr lvl="0" algn="ctr">
                        <a:buNone/>
                      </a:pPr>
                      <a:endParaRPr lang="en-US" sz="1500" b="1" dirty="0">
                        <a:solidFill>
                          <a:schemeClr val="tx1"/>
                        </a:solidFill>
                        <a:latin typeface="DM Sans"/>
                      </a:endParaRPr>
                    </a:p>
                  </a:txBody>
                  <a:tcP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364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latin typeface="DM Sans"/>
                        </a:rPr>
                        <a:t>Average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 err="1"/>
                        <a:t>Algebraic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 err="1"/>
                        <a:t>Algebraic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 err="1"/>
                        <a:t>Algebraic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 err="1"/>
                        <a:t>Algebraic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366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DM Sans"/>
                        </a:rPr>
                        <a:t>Number of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  <a:endParaRPr lang="en-US" b="0" dirty="0">
                        <a:latin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DM Sans"/>
                        </a:rPr>
                        <a:t>Distributive  </a:t>
                      </a:r>
                      <a:endParaRPr lang="en-US" sz="2000" b="0" dirty="0">
                        <a:latin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dirty="0">
                          <a:latin typeface="DM Sans"/>
                        </a:rPr>
                        <a:t>Distributive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  <a:endParaRPr lang="en-US" b="0" dirty="0">
                        <a:latin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dirty="0">
                          <a:latin typeface="DM Sans"/>
                        </a:rPr>
                        <a:t>Distributive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  <a:endParaRPr lang="en-US" b="0" dirty="0">
                        <a:latin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dirty="0">
                          <a:latin typeface="DM Sans"/>
                        </a:rPr>
                        <a:t>Distributive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7857"/>
                  </a:ext>
                </a:extLst>
              </a:tr>
              <a:tr h="718845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DM Sans"/>
                        </a:rPr>
                        <a:t>Products sold by 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DM Sans"/>
                        </a:rPr>
                        <a:t>Yes</a:t>
                      </a:r>
                      <a:endParaRPr lang="en-US" b="0" dirty="0">
                        <a:latin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dirty="0">
                          <a:latin typeface="DM Sans"/>
                        </a:rPr>
                        <a:t>Distributive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DM Sans"/>
                        </a:rPr>
                        <a:t>Yes</a:t>
                      </a:r>
                      <a:endParaRPr lang="en-US" b="0" dirty="0">
                        <a:latin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dirty="0">
                          <a:latin typeface="DM Sans"/>
                        </a:rPr>
                        <a:t>Distributive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DM Sans"/>
                        </a:rPr>
                        <a:t>Yes</a:t>
                      </a:r>
                      <a:endParaRPr lang="en-US" b="0" dirty="0">
                        <a:latin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dirty="0">
                          <a:latin typeface="DM Sans"/>
                        </a:rPr>
                        <a:t>Distributive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DM Sans"/>
                        </a:rPr>
                        <a:t>Yes</a:t>
                      </a:r>
                      <a:endParaRPr lang="en-US" b="0" dirty="0">
                        <a:latin typeface="DM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dirty="0">
                          <a:latin typeface="DM Sans"/>
                        </a:rPr>
                        <a:t>Distributive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921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DM Sans"/>
                        </a:rPr>
                        <a:t>Average time 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 err="1"/>
                        <a:t>Algebraic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 err="1"/>
                        <a:t>Algebraic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 err="1"/>
                        <a:t>Algebraic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tx1"/>
                          </a:solidFill>
                          <a:latin typeface="DM Sans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 err="1"/>
                        <a:t>Algebraic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3773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40AB02-5ECA-ECAD-1FC4-4AADF1A4B9E7}"/>
              </a:ext>
            </a:extLst>
          </p:cNvPr>
          <p:cNvSpPr txBox="1"/>
          <p:nvPr/>
        </p:nvSpPr>
        <p:spPr>
          <a:xfrm>
            <a:off x="683212" y="893379"/>
            <a:ext cx="11093274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DM Sans"/>
              </a:rPr>
              <a:t>Average</a:t>
            </a:r>
            <a:r>
              <a:rPr lang="it-IT" sz="1600" dirty="0">
                <a:latin typeface="DM Sans"/>
              </a:rPr>
              <a:t> </a:t>
            </a:r>
            <a:r>
              <a:rPr lang="it-IT" sz="1600" dirty="0" err="1">
                <a:latin typeface="DM Sans"/>
              </a:rPr>
              <a:t>income</a:t>
            </a:r>
            <a:r>
              <a:rPr lang="it-IT" sz="1600" dirty="0">
                <a:latin typeface="DM Sans"/>
              </a:rPr>
              <a:t>: </a:t>
            </a:r>
            <a:r>
              <a:rPr lang="it-IT" sz="1600" b="1" dirty="0" err="1">
                <a:latin typeface="DM Sans"/>
              </a:rPr>
              <a:t>avg</a:t>
            </a:r>
            <a:r>
              <a:rPr lang="it-IT" sz="1600" dirty="0">
                <a:latin typeface="DM Sans"/>
              </a:rPr>
              <a:t>(</a:t>
            </a:r>
            <a:r>
              <a:rPr lang="it-IT" sz="1600" b="1" dirty="0">
                <a:latin typeface="DM Sans"/>
              </a:rPr>
              <a:t>sum</a:t>
            </a:r>
            <a:r>
              <a:rPr lang="it-IT" sz="1600" b="0" i="0" dirty="0">
                <a:effectLst/>
                <a:latin typeface="DM Sans"/>
              </a:rPr>
              <a:t>(</a:t>
            </a:r>
            <a:r>
              <a:rPr lang="it-IT" sz="1600" b="0" i="0" dirty="0" err="1">
                <a:effectLst/>
                <a:latin typeface="DM Sans"/>
              </a:rPr>
              <a:t>order_details.UnitPrice</a:t>
            </a:r>
            <a:r>
              <a:rPr lang="it-IT" sz="1600" b="0" i="0" dirty="0">
                <a:effectLst/>
                <a:latin typeface="DM Sans"/>
              </a:rPr>
              <a:t> * </a:t>
            </a:r>
            <a:r>
              <a:rPr lang="it-IT" sz="1600" b="0" i="0" dirty="0" err="1">
                <a:effectLst/>
                <a:latin typeface="DM Sans"/>
              </a:rPr>
              <a:t>order_details.Quantity</a:t>
            </a:r>
            <a:r>
              <a:rPr lang="it-IT" sz="1600" b="0" i="0" dirty="0">
                <a:effectLst/>
                <a:latin typeface="DM Sans"/>
              </a:rPr>
              <a:t> * (1 - </a:t>
            </a:r>
            <a:r>
              <a:rPr lang="it-IT" sz="1600" b="0" i="0" dirty="0" err="1">
                <a:effectLst/>
                <a:latin typeface="DM Sans"/>
              </a:rPr>
              <a:t>order_details.Discount</a:t>
            </a:r>
            <a:r>
              <a:rPr lang="it-IT" sz="1600" b="0" i="0" dirty="0">
                <a:effectLst/>
                <a:latin typeface="DM Sans"/>
              </a:rPr>
              <a:t>)))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DM Sans"/>
              </a:rPr>
              <a:t>Number</a:t>
            </a:r>
            <a:r>
              <a:rPr lang="it-IT" sz="1600" dirty="0">
                <a:latin typeface="DM Sans"/>
              </a:rPr>
              <a:t> of </a:t>
            </a:r>
            <a:r>
              <a:rPr lang="it-IT" sz="1600" dirty="0" err="1">
                <a:latin typeface="DM Sans"/>
              </a:rPr>
              <a:t>orders</a:t>
            </a:r>
            <a:r>
              <a:rPr lang="it-IT" sz="1600" dirty="0">
                <a:latin typeface="DM Sans"/>
              </a:rPr>
              <a:t>: </a:t>
            </a:r>
            <a:r>
              <a:rPr lang="it-IT" sz="1600" b="1" dirty="0" err="1">
                <a:latin typeface="DM Sans"/>
              </a:rPr>
              <a:t>count</a:t>
            </a:r>
            <a:r>
              <a:rPr lang="it-IT" sz="1600" dirty="0">
                <a:latin typeface="DM Sans"/>
              </a:rPr>
              <a:t>(</a:t>
            </a:r>
            <a:r>
              <a:rPr lang="it-IT" sz="1600" dirty="0" err="1">
                <a:latin typeface="DM Sans"/>
              </a:rPr>
              <a:t>order_details.OrderID</a:t>
            </a:r>
            <a:r>
              <a:rPr lang="it-IT" sz="1600" dirty="0">
                <a:latin typeface="DM San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DM Sans"/>
              </a:rPr>
              <a:t>Products sold by </a:t>
            </a:r>
            <a:r>
              <a:rPr lang="it-IT" sz="1600" dirty="0" err="1">
                <a:latin typeface="DM Sans"/>
              </a:rPr>
              <a:t>order</a:t>
            </a:r>
            <a:r>
              <a:rPr lang="it-IT" sz="1600" dirty="0">
                <a:latin typeface="DM Sans"/>
              </a:rPr>
              <a:t>: </a:t>
            </a:r>
            <a:r>
              <a:rPr lang="it-IT" sz="1600" b="1" i="0" dirty="0">
                <a:effectLst/>
                <a:latin typeface="DM Sans"/>
              </a:rPr>
              <a:t>sum</a:t>
            </a:r>
            <a:r>
              <a:rPr lang="it-IT" sz="1600" b="0" i="0" dirty="0">
                <a:effectLst/>
                <a:latin typeface="DM Sans"/>
              </a:rPr>
              <a:t>(</a:t>
            </a:r>
            <a:r>
              <a:rPr lang="it-IT" sz="1600" b="0" i="0" dirty="0" err="1">
                <a:effectLst/>
                <a:latin typeface="DM Sans"/>
              </a:rPr>
              <a:t>order_details.</a:t>
            </a:r>
            <a:r>
              <a:rPr lang="it-IT" sz="1600" dirty="0" err="1">
                <a:latin typeface="DM Sans"/>
              </a:rPr>
              <a:t>Quantity</a:t>
            </a:r>
            <a:r>
              <a:rPr lang="it-IT" sz="1600" dirty="0">
                <a:latin typeface="DM Sans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DM Sans"/>
              </a:rPr>
              <a:t>Average</a:t>
            </a:r>
            <a:r>
              <a:rPr lang="it-IT" sz="1600" dirty="0">
                <a:latin typeface="DM Sans"/>
              </a:rPr>
              <a:t> delivery time : </a:t>
            </a:r>
            <a:r>
              <a:rPr lang="it-IT" sz="1600" b="1" dirty="0" err="1">
                <a:latin typeface="DM Sans"/>
              </a:rPr>
              <a:t>avg</a:t>
            </a:r>
            <a:r>
              <a:rPr lang="it-IT" sz="1600" dirty="0">
                <a:latin typeface="DM Sans"/>
              </a:rPr>
              <a:t>(</a:t>
            </a:r>
            <a:r>
              <a:rPr lang="it-IT" sz="1600" b="1" dirty="0" err="1">
                <a:latin typeface="DM Sans"/>
              </a:rPr>
              <a:t>datediff</a:t>
            </a:r>
            <a:r>
              <a:rPr lang="it-IT" sz="1600" dirty="0">
                <a:latin typeface="DM Sans"/>
              </a:rPr>
              <a:t>(</a:t>
            </a:r>
            <a:r>
              <a:rPr lang="it-IT" sz="1600" b="0" i="0" dirty="0" err="1">
                <a:effectLst/>
                <a:latin typeface="DM Sans"/>
              </a:rPr>
              <a:t>order_details.Shipped</a:t>
            </a:r>
            <a:r>
              <a:rPr lang="it-IT" sz="1600" dirty="0" err="1">
                <a:latin typeface="DM Sans"/>
              </a:rPr>
              <a:t>Date</a:t>
            </a:r>
            <a:r>
              <a:rPr lang="it-IT" sz="1600" dirty="0">
                <a:latin typeface="DM Sans"/>
              </a:rPr>
              <a:t>,</a:t>
            </a:r>
            <a:r>
              <a:rPr lang="it-IT" sz="1600" b="0" i="0" dirty="0">
                <a:effectLst/>
                <a:latin typeface="DM Sans"/>
              </a:rPr>
              <a:t> </a:t>
            </a:r>
            <a:r>
              <a:rPr lang="it-IT" sz="1600" b="0" i="0" dirty="0" err="1">
                <a:effectLst/>
                <a:latin typeface="DM Sans"/>
              </a:rPr>
              <a:t>order_details.OrderDate</a:t>
            </a:r>
            <a:r>
              <a:rPr lang="it-IT" sz="1600" b="0" i="0" dirty="0">
                <a:effectLst/>
                <a:latin typeface="DM Sans"/>
              </a:rPr>
              <a:t>))</a:t>
            </a:r>
            <a:endParaRPr lang="it-IT" sz="1600" b="1" i="1" dirty="0">
              <a:solidFill>
                <a:srgbClr val="FF0000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33762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8502-94DA-E732-8C2D-D8E7B1BF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20" y="1966385"/>
            <a:ext cx="6269271" cy="2193600"/>
          </a:xfrm>
        </p:spPr>
        <p:txBody>
          <a:bodyPr/>
          <a:lstStyle/>
          <a:p>
            <a:r>
              <a:rPr lang="en-US" sz="6650" dirty="0"/>
              <a:t>Thanks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2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3FB3C87-DB8F-BC00-72E8-459B981FB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34456" cy="886003"/>
          </a:xfrm>
        </p:spPr>
        <p:txBody>
          <a:bodyPr/>
          <a:lstStyle/>
          <a:p>
            <a:r>
              <a:rPr lang="it-IT" sz="4500" dirty="0"/>
              <a:t>Preliminary </a:t>
            </a:r>
            <a:r>
              <a:rPr lang="it-IT" sz="4500" dirty="0" err="1"/>
              <a:t>Overview</a:t>
            </a:r>
            <a:endParaRPr lang="it-IT" sz="45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5EE4DB2-50FA-D126-20BE-A39388318BF0}"/>
              </a:ext>
            </a:extLst>
          </p:cNvPr>
          <p:cNvSpPr txBox="1">
            <a:spLocks/>
          </p:cNvSpPr>
          <p:nvPr/>
        </p:nvSpPr>
        <p:spPr>
          <a:xfrm>
            <a:off x="825070" y="1047004"/>
            <a:ext cx="10542586" cy="475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6667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r>
              <a:rPr lang="it-IT" sz="2500" b="1" dirty="0">
                <a:latin typeface="DM Sans"/>
              </a:rPr>
              <a:t>Database:</a:t>
            </a:r>
            <a:r>
              <a:rPr lang="it-IT" sz="3000" b="1" dirty="0">
                <a:latin typeface="DM Sans"/>
              </a:rPr>
              <a:t> </a:t>
            </a:r>
            <a:r>
              <a:rPr lang="en-US" sz="1600" dirty="0">
                <a:latin typeface="DM Sans"/>
              </a:rPr>
              <a:t>The database contains sales data from Northwind Traders, a fictitious company specializing in food import-export.</a:t>
            </a:r>
            <a:endParaRPr lang="it-IT" sz="1600" dirty="0">
              <a:latin typeface="DM Sans" pitchFamily="2" charset="0"/>
            </a:endParaRPr>
          </a:p>
          <a:p>
            <a:endParaRPr lang="it-IT" sz="1600" dirty="0">
              <a:latin typeface="DM Sans" pitchFamily="2" charset="0"/>
            </a:endParaRPr>
          </a:p>
          <a:p>
            <a:r>
              <a:rPr lang="it-IT" sz="2500" b="1" dirty="0">
                <a:latin typeface="DM Sans"/>
              </a:rPr>
              <a:t>Goal: </a:t>
            </a:r>
            <a:r>
              <a:rPr lang="en-US" sz="1600" dirty="0">
                <a:latin typeface="DM Sans"/>
              </a:rPr>
              <a:t>Analysis of orders based on time, employees, customer (also geographical area) and product.</a:t>
            </a:r>
          </a:p>
          <a:p>
            <a:endParaRPr lang="it-IT" sz="1600" dirty="0"/>
          </a:p>
          <a:p>
            <a:r>
              <a:rPr lang="it-IT" sz="2500" b="1" dirty="0" err="1"/>
              <a:t>Measures</a:t>
            </a:r>
            <a:r>
              <a:rPr lang="it-IT" sz="2500" b="1" dirty="0"/>
              <a:t>: </a:t>
            </a:r>
          </a:p>
          <a:p>
            <a:pPr marL="342900" indent="-342900">
              <a:buAutoNum type="arabicPeriod"/>
            </a:pPr>
            <a:endParaRPr lang="it-IT" sz="1600" dirty="0"/>
          </a:p>
          <a:p>
            <a:pPr marL="342900" indent="-342900">
              <a:buAutoNum type="arabicPeriod"/>
            </a:pPr>
            <a:r>
              <a:rPr lang="it-IT" sz="1600" dirty="0" err="1">
                <a:latin typeface="DM Sans"/>
              </a:rPr>
              <a:t>Calculation</a:t>
            </a:r>
            <a:r>
              <a:rPr lang="it-IT" sz="1600" dirty="0">
                <a:latin typeface="DM Sans"/>
              </a:rPr>
              <a:t> of </a:t>
            </a:r>
            <a:r>
              <a:rPr lang="it-IT" sz="1600" dirty="0" err="1">
                <a:latin typeface="DM Sans"/>
              </a:rPr>
              <a:t>average</a:t>
            </a:r>
            <a:r>
              <a:rPr lang="it-IT" sz="1600" dirty="0">
                <a:latin typeface="DM Sans"/>
              </a:rPr>
              <a:t> revenue</a:t>
            </a:r>
          </a:p>
          <a:p>
            <a:pPr marL="342900" indent="-342900">
              <a:buAutoNum type="arabicPeriod"/>
            </a:pPr>
            <a:endParaRPr lang="it-IT" sz="1600" dirty="0">
              <a:latin typeface="DM Sans" pitchFamily="2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DM Sans"/>
              </a:rPr>
              <a:t>Calculation of total number of orders</a:t>
            </a:r>
          </a:p>
          <a:p>
            <a:pPr marL="342900" indent="-342900">
              <a:buAutoNum type="arabicPeriod"/>
            </a:pPr>
            <a:endParaRPr lang="it-IT" sz="1600" dirty="0">
              <a:latin typeface="DM Sans" pitchFamily="2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DM Sans"/>
              </a:rPr>
              <a:t>Determination of products sold by order</a:t>
            </a:r>
          </a:p>
          <a:p>
            <a:pPr marL="342900" indent="-342900">
              <a:buAutoNum type="arabicPeriod"/>
            </a:pPr>
            <a:endParaRPr lang="it-IT" sz="1600" dirty="0">
              <a:latin typeface="DM Sans" pitchFamily="2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DM Sans"/>
              </a:rPr>
              <a:t>Calculation of average delivery time</a:t>
            </a:r>
          </a:p>
        </p:txBody>
      </p:sp>
    </p:spTree>
    <p:extLst>
      <p:ext uri="{BB962C8B-B14F-4D97-AF65-F5344CB8AC3E}">
        <p14:creationId xmlns:p14="http://schemas.microsoft.com/office/powerpoint/2010/main" val="396396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CD522082-10E3-DD04-BE35-4E0738C1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833241" cy="903890"/>
          </a:xfrm>
        </p:spPr>
        <p:txBody>
          <a:bodyPr/>
          <a:lstStyle/>
          <a:p>
            <a:r>
              <a:rPr lang="it-IT" sz="4500"/>
              <a:t>Reverse engineering</a:t>
            </a:r>
          </a:p>
        </p:txBody>
      </p:sp>
      <p:pic>
        <p:nvPicPr>
          <p:cNvPr id="12" name="Immagine 11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02741356-9505-20D2-F8DC-5F8018BDC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16" y="573433"/>
            <a:ext cx="5641209" cy="6184981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D241B3-2EE8-A0B6-1369-90263296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073" y="5429837"/>
            <a:ext cx="1690623" cy="998299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04D76F28-1315-C304-E3AC-7F9B5A079B76}"/>
              </a:ext>
            </a:extLst>
          </p:cNvPr>
          <p:cNvSpPr txBox="1">
            <a:spLocks/>
          </p:cNvSpPr>
          <p:nvPr/>
        </p:nvSpPr>
        <p:spPr>
          <a:xfrm>
            <a:off x="162569" y="1482775"/>
            <a:ext cx="4808378" cy="326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6667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48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 lang="en-US" sz="1600" dirty="0">
              <a:latin typeface="DM Sans"/>
            </a:endParaRPr>
          </a:p>
          <a:p>
            <a:r>
              <a:rPr lang="en-US" sz="1600" dirty="0">
                <a:latin typeface="DM Sans"/>
              </a:rPr>
              <a:t>The ER model was generated through the following steps:</a:t>
            </a:r>
          </a:p>
          <a:p>
            <a:endParaRPr lang="it-IT" sz="1600" dirty="0">
              <a:latin typeface="DM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DM Sans"/>
              </a:rPr>
              <a:t>Analysis of the SQL file and generation of the ER schema by reverse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DM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DM Sans"/>
              </a:rPr>
              <a:t>Identification of entities and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600" dirty="0">
              <a:latin typeface="DM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DM Sans"/>
              </a:rPr>
              <a:t>Primary and foreign key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DM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DM Sans"/>
              </a:rPr>
              <a:t>Construction of the E-R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it-IT" sz="1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it-IT" sz="100" dirty="0"/>
          </a:p>
        </p:txBody>
      </p:sp>
    </p:spTree>
    <p:extLst>
      <p:ext uri="{BB962C8B-B14F-4D97-AF65-F5344CB8AC3E}">
        <p14:creationId xmlns:p14="http://schemas.microsoft.com/office/powerpoint/2010/main" val="198499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63ABB75-A0C6-41D1-ACC4-88AE1BDC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113" y="553844"/>
            <a:ext cx="7772400" cy="5125665"/>
          </a:xfrm>
          <a:prstGeom prst="rect">
            <a:avLst/>
          </a:prstGeom>
        </p:spPr>
      </p:pic>
      <p:pic>
        <p:nvPicPr>
          <p:cNvPr id="13" name="Immagine 12" descr="Immagine che contiene schermata, testo, diagramm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D0BA8BA-F78D-0B8B-F55F-12ED3AF20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71" y="1817742"/>
            <a:ext cx="4616075" cy="3603516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08EE6331-879C-9F59-8885-8C26F66039AE}"/>
              </a:ext>
            </a:extLst>
          </p:cNvPr>
          <p:cNvSpPr/>
          <p:nvPr/>
        </p:nvSpPr>
        <p:spPr>
          <a:xfrm>
            <a:off x="2207365" y="3945842"/>
            <a:ext cx="912045" cy="208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C6A7E140-8BBE-D583-5E43-0A566DEBAC3B}"/>
              </a:ext>
            </a:extLst>
          </p:cNvPr>
          <p:cNvSpPr/>
          <p:nvPr/>
        </p:nvSpPr>
        <p:spPr>
          <a:xfrm>
            <a:off x="10380555" y="4393299"/>
            <a:ext cx="439846" cy="197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BE97FE6-2CDA-94E7-54B7-97A56CD13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475720" cy="879133"/>
          </a:xfrm>
        </p:spPr>
        <p:txBody>
          <a:bodyPr/>
          <a:lstStyle/>
          <a:p>
            <a:r>
              <a:rPr lang="it-IT" sz="4500" dirty="0"/>
              <a:t>Optional </a:t>
            </a:r>
            <a:r>
              <a:rPr lang="it-IT" sz="4500" dirty="0" err="1"/>
              <a:t>attributes</a:t>
            </a:r>
            <a:r>
              <a:rPr lang="it-IT" sz="4500" dirty="0"/>
              <a:t>- </a:t>
            </a:r>
            <a:r>
              <a:rPr lang="it-IT" sz="4500" dirty="0" err="1"/>
              <a:t>Example</a:t>
            </a:r>
            <a:endParaRPr lang="it-IT" sz="45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4026C4A-5282-552B-5426-52D4121E2E6E}"/>
              </a:ext>
            </a:extLst>
          </p:cNvPr>
          <p:cNvSpPr/>
          <p:nvPr/>
        </p:nvSpPr>
        <p:spPr>
          <a:xfrm>
            <a:off x="9570930" y="4375161"/>
            <a:ext cx="439846" cy="197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igura a mano libera 28">
            <a:extLst>
              <a:ext uri="{FF2B5EF4-FFF2-40B4-BE49-F238E27FC236}">
                <a16:creationId xmlns:a16="http://schemas.microsoft.com/office/drawing/2014/main" id="{4FF63AB2-B759-9682-66F1-6265D1178D45}"/>
              </a:ext>
            </a:extLst>
          </p:cNvPr>
          <p:cNvSpPr/>
          <p:nvPr/>
        </p:nvSpPr>
        <p:spPr>
          <a:xfrm>
            <a:off x="3114675" y="4076700"/>
            <a:ext cx="7505700" cy="1473136"/>
          </a:xfrm>
          <a:custGeom>
            <a:avLst/>
            <a:gdLst>
              <a:gd name="connsiteX0" fmla="*/ 0 w 7505700"/>
              <a:gd name="connsiteY0" fmla="*/ 0 h 1473136"/>
              <a:gd name="connsiteX1" fmla="*/ 3514725 w 7505700"/>
              <a:gd name="connsiteY1" fmla="*/ 1466850 h 1473136"/>
              <a:gd name="connsiteX2" fmla="*/ 7505700 w 7505700"/>
              <a:gd name="connsiteY2" fmla="*/ 533400 h 147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5700" h="1473136">
                <a:moveTo>
                  <a:pt x="0" y="0"/>
                </a:moveTo>
                <a:cubicBezTo>
                  <a:pt x="1131887" y="688975"/>
                  <a:pt x="2263775" y="1377950"/>
                  <a:pt x="3514725" y="1466850"/>
                </a:cubicBezTo>
                <a:cubicBezTo>
                  <a:pt x="4765675" y="1555750"/>
                  <a:pt x="6842125" y="674688"/>
                  <a:pt x="7505700" y="53340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 29">
            <a:extLst>
              <a:ext uri="{FF2B5EF4-FFF2-40B4-BE49-F238E27FC236}">
                <a16:creationId xmlns:a16="http://schemas.microsoft.com/office/drawing/2014/main" id="{FF8BA457-85C0-6A7A-7B65-325588F7C65F}"/>
              </a:ext>
            </a:extLst>
          </p:cNvPr>
          <p:cNvSpPr/>
          <p:nvPr/>
        </p:nvSpPr>
        <p:spPr>
          <a:xfrm>
            <a:off x="5334000" y="3656382"/>
            <a:ext cx="4486275" cy="706068"/>
          </a:xfrm>
          <a:custGeom>
            <a:avLst/>
            <a:gdLst>
              <a:gd name="connsiteX0" fmla="*/ 0 w 4486275"/>
              <a:gd name="connsiteY0" fmla="*/ 248868 h 706068"/>
              <a:gd name="connsiteX1" fmla="*/ 2428875 w 4486275"/>
              <a:gd name="connsiteY1" fmla="*/ 20268 h 706068"/>
              <a:gd name="connsiteX2" fmla="*/ 4486275 w 4486275"/>
              <a:gd name="connsiteY2" fmla="*/ 706068 h 70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6275" h="706068">
                <a:moveTo>
                  <a:pt x="0" y="248868"/>
                </a:moveTo>
                <a:cubicBezTo>
                  <a:pt x="840581" y="96468"/>
                  <a:pt x="1681163" y="-55932"/>
                  <a:pt x="2428875" y="20268"/>
                </a:cubicBezTo>
                <a:cubicBezTo>
                  <a:pt x="3176587" y="96468"/>
                  <a:pt x="4078288" y="542556"/>
                  <a:pt x="4486275" y="706068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9BDA154-B060-92D2-BE48-4D42C0B9457D}"/>
              </a:ext>
            </a:extLst>
          </p:cNvPr>
          <p:cNvSpPr/>
          <p:nvPr/>
        </p:nvSpPr>
        <p:spPr>
          <a:xfrm>
            <a:off x="4420297" y="3799704"/>
            <a:ext cx="912045" cy="208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5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 animBg="1"/>
      <p:bldP spid="29" grpId="0" animBg="1"/>
      <p:bldP spid="30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5B9B10C5-F15B-8088-D602-A94164A7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833241" cy="903890"/>
          </a:xfrm>
        </p:spPr>
        <p:txBody>
          <a:bodyPr/>
          <a:lstStyle/>
          <a:p>
            <a:r>
              <a:rPr lang="it-IT" sz="4500" dirty="0" err="1"/>
              <a:t>Cyclical</a:t>
            </a:r>
            <a:r>
              <a:rPr lang="it-IT" sz="4500" dirty="0"/>
              <a:t> </a:t>
            </a:r>
            <a:r>
              <a:rPr lang="it-IT" sz="4500" dirty="0" err="1"/>
              <a:t>relationship</a:t>
            </a:r>
            <a:endParaRPr lang="it-IT" sz="4500" dirty="0"/>
          </a:p>
        </p:txBody>
      </p:sp>
      <p:pic>
        <p:nvPicPr>
          <p:cNvPr id="14" name="Immagine 13" descr="Immagine che contiene schermat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E65D3472-6A72-6467-389F-45B9BA25C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1" y="1149112"/>
            <a:ext cx="5054162" cy="350696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D002C41-393B-F7BE-DA50-9A07A06C06F6}"/>
              </a:ext>
            </a:extLst>
          </p:cNvPr>
          <p:cNvSpPr txBox="1"/>
          <p:nvPr/>
        </p:nvSpPr>
        <p:spPr>
          <a:xfrm>
            <a:off x="1129870" y="5300786"/>
            <a:ext cx="1005313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latin typeface="DM Sans"/>
              </a:rPr>
              <a:t>The </a:t>
            </a:r>
            <a:r>
              <a:rPr lang="en-US" sz="1600" b="1" dirty="0">
                <a:latin typeface="DM Sans"/>
              </a:rPr>
              <a:t>R4</a:t>
            </a:r>
            <a:r>
              <a:rPr lang="en-US" sz="1600" dirty="0">
                <a:latin typeface="DM Sans"/>
              </a:rPr>
              <a:t> relationship has been transformed into a specific sequence of relationships, explaining their different levels. In particular, the following entities were created based on the above result: </a:t>
            </a:r>
            <a:r>
              <a:rPr lang="en-US" sz="1600" b="1" dirty="0">
                <a:latin typeface="DM Sans"/>
              </a:rPr>
              <a:t>EMPLOYEES</a:t>
            </a:r>
            <a:r>
              <a:rPr lang="en-US" sz="1600" dirty="0">
                <a:latin typeface="DM Sans"/>
              </a:rPr>
              <a:t>, </a:t>
            </a:r>
            <a:r>
              <a:rPr lang="en-US" sz="1600" b="1" dirty="0">
                <a:latin typeface="DM Sans"/>
              </a:rPr>
              <a:t>MANAGER</a:t>
            </a:r>
            <a:r>
              <a:rPr lang="en-US" sz="1600" dirty="0">
                <a:latin typeface="DM Sans"/>
              </a:rPr>
              <a:t> and </a:t>
            </a:r>
            <a:r>
              <a:rPr lang="en-US" sz="1600" b="1" dirty="0">
                <a:latin typeface="DM Sans"/>
              </a:rPr>
              <a:t>CHIEF</a:t>
            </a:r>
            <a:endParaRPr lang="it-IT" sz="1600" b="1" dirty="0">
              <a:latin typeface="DM Sans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494CEC35-3D21-18D5-E1DE-50E64206F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23" y="113196"/>
            <a:ext cx="6362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2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2AA833A-CC25-7463-67B2-E5C6F8B9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867828" cy="1039528"/>
          </a:xfrm>
        </p:spPr>
        <p:txBody>
          <a:bodyPr/>
          <a:lstStyle/>
          <a:p>
            <a:r>
              <a:rPr lang="it-IT" sz="4500" dirty="0" err="1"/>
              <a:t>Final</a:t>
            </a:r>
            <a:r>
              <a:rPr lang="it-IT" sz="4500" dirty="0"/>
              <a:t> ER model </a:t>
            </a:r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8EEB3674-0D49-43BD-DBD6-A53DA90B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5" y="908138"/>
            <a:ext cx="8484682" cy="57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7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D81D429-76AB-D516-C9F6-33C7D653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1"/>
            <a:ext cx="7199586" cy="966952"/>
          </a:xfrm>
        </p:spPr>
        <p:txBody>
          <a:bodyPr/>
          <a:lstStyle/>
          <a:p>
            <a:r>
              <a:rPr lang="it-IT" sz="4500" dirty="0" err="1"/>
              <a:t>Attributes</a:t>
            </a:r>
            <a:r>
              <a:rPr lang="it-IT" sz="4500" dirty="0"/>
              <a:t> </a:t>
            </a:r>
            <a:r>
              <a:rPr lang="it-IT" sz="4500" dirty="0" err="1"/>
              <a:t>tree</a:t>
            </a:r>
            <a:endParaRPr lang="it-IT" sz="45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6F964B-25F4-8DEB-DEFE-6703C7397C46}"/>
              </a:ext>
            </a:extLst>
          </p:cNvPr>
          <p:cNvSpPr txBox="1"/>
          <p:nvPr/>
        </p:nvSpPr>
        <p:spPr>
          <a:xfrm>
            <a:off x="812358" y="1631769"/>
            <a:ext cx="10567284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>
                <a:solidFill>
                  <a:srgbClr val="0D0D0D"/>
                </a:solidFill>
                <a:latin typeface="DM Sans"/>
                <a:cs typeface="Segoe UI"/>
              </a:rPr>
              <a:t>Starting from the ER model, the tree was generated by the following procedure:</a:t>
            </a:r>
          </a:p>
          <a:p>
            <a:pPr>
              <a:lnSpc>
                <a:spcPts val="1800"/>
              </a:lnSpc>
            </a:pPr>
            <a:r>
              <a:rPr lang="it-IT" dirty="0">
                <a:latin typeface="DM Sans"/>
              </a:rPr>
              <a:t> </a:t>
            </a:r>
          </a:p>
          <a:p>
            <a:pPr marL="285750" indent="-285750">
              <a:lnSpc>
                <a:spcPts val="1800"/>
              </a:lnSpc>
              <a:buFont typeface="Wingdings"/>
              <a:buChar char="§"/>
            </a:pPr>
            <a:r>
              <a:rPr lang="en-US" sz="1600" b="1" dirty="0">
                <a:latin typeface="DM Sans"/>
              </a:rPr>
              <a:t>Identification of the fact: </a:t>
            </a:r>
            <a:r>
              <a:rPr lang="en-US" sz="1600" dirty="0">
                <a:latin typeface="DM Sans"/>
              </a:rPr>
              <a:t>creation of the root node of the tree from its primary key. In our case, we used "</a:t>
            </a:r>
            <a:r>
              <a:rPr lang="en-US" sz="1600" b="1" dirty="0">
                <a:latin typeface="DM Sans"/>
              </a:rPr>
              <a:t>ORDER_DETAILS</a:t>
            </a:r>
            <a:r>
              <a:rPr lang="en-US" sz="1600" dirty="0">
                <a:latin typeface="DM Sans"/>
              </a:rPr>
              <a:t>" as a fact of the attribute tree to analyze orders</a:t>
            </a:r>
          </a:p>
          <a:p>
            <a:pPr>
              <a:lnSpc>
                <a:spcPts val="1800"/>
              </a:lnSpc>
            </a:pPr>
            <a:endParaRPr lang="it-IT" sz="1600" dirty="0">
              <a:latin typeface="DM Sans" pitchFamily="2" charset="77"/>
            </a:endParaRPr>
          </a:p>
          <a:p>
            <a:pPr marL="285750" indent="-285750">
              <a:lnSpc>
                <a:spcPts val="1800"/>
              </a:lnSpc>
              <a:buFont typeface="Wingdings"/>
              <a:buChar char="§"/>
            </a:pPr>
            <a:r>
              <a:rPr lang="it-IT" sz="1600" b="1" dirty="0">
                <a:latin typeface="DM Sans"/>
              </a:rPr>
              <a:t>Definition of </a:t>
            </a:r>
            <a:r>
              <a:rPr lang="it-IT" sz="1600" b="1" dirty="0" err="1">
                <a:latin typeface="DM Sans"/>
              </a:rPr>
              <a:t>attributes</a:t>
            </a:r>
            <a:endParaRPr lang="it-IT" sz="1600" b="1" dirty="0">
              <a:latin typeface="DM Sans"/>
            </a:endParaRPr>
          </a:p>
          <a:p>
            <a:pPr marL="285750" indent="-285750">
              <a:lnSpc>
                <a:spcPts val="1800"/>
              </a:lnSpc>
              <a:buFont typeface="Wingdings"/>
              <a:buChar char="§"/>
            </a:pPr>
            <a:endParaRPr lang="it-IT" sz="1600" dirty="0">
              <a:latin typeface="DM Sans"/>
            </a:endParaRPr>
          </a:p>
          <a:p>
            <a:pPr marL="285750" indent="-285750">
              <a:lnSpc>
                <a:spcPts val="1800"/>
              </a:lnSpc>
              <a:buFont typeface="Wingdings"/>
              <a:buChar char="§"/>
            </a:pPr>
            <a:r>
              <a:rPr lang="it-IT" sz="1600" b="1" dirty="0">
                <a:latin typeface="DM Sans"/>
              </a:rPr>
              <a:t>Iterative </a:t>
            </a:r>
            <a:r>
              <a:rPr lang="it-IT" sz="1600" b="1" dirty="0" err="1">
                <a:latin typeface="DM Sans"/>
              </a:rPr>
              <a:t>tree</a:t>
            </a:r>
            <a:r>
              <a:rPr lang="it-IT" sz="1600" b="1" dirty="0">
                <a:latin typeface="DM Sans"/>
              </a:rPr>
              <a:t> extension</a:t>
            </a:r>
            <a:endParaRPr lang="it-IT" sz="1600" dirty="0">
              <a:latin typeface="DM Sans"/>
            </a:endParaRPr>
          </a:p>
          <a:p>
            <a:pPr marL="285750" indent="-285750">
              <a:lnSpc>
                <a:spcPts val="1800"/>
              </a:lnSpc>
              <a:buFont typeface="Wingdings"/>
              <a:buChar char="§"/>
            </a:pPr>
            <a:endParaRPr lang="it-IT" sz="1600" dirty="0">
              <a:latin typeface="DM Sans"/>
            </a:endParaRPr>
          </a:p>
          <a:p>
            <a:pPr>
              <a:lnSpc>
                <a:spcPts val="1800"/>
              </a:lnSpc>
            </a:pPr>
            <a:endParaRPr lang="it-IT" sz="1600" dirty="0">
              <a:latin typeface="DM Sans Medium"/>
            </a:endParaRPr>
          </a:p>
          <a:p>
            <a:pPr>
              <a:lnSpc>
                <a:spcPts val="1800"/>
              </a:lnSpc>
            </a:pPr>
            <a:endParaRPr lang="it-IT" sz="1600" dirty="0">
              <a:latin typeface="DM Sans Medium"/>
            </a:endParaRPr>
          </a:p>
          <a:p>
            <a:pPr marL="285750" indent="-285750">
              <a:lnSpc>
                <a:spcPts val="1800"/>
              </a:lnSpc>
              <a:buFont typeface="Wingdings"/>
              <a:buChar char="§"/>
            </a:pPr>
            <a:endParaRPr lang="it-IT" sz="1600" dirty="0">
              <a:latin typeface="DM Sans Medium"/>
            </a:endParaRPr>
          </a:p>
          <a:p>
            <a:pPr marL="285750" indent="-285750">
              <a:lnSpc>
                <a:spcPts val="1800"/>
              </a:lnSpc>
              <a:buFont typeface="Wingdings"/>
              <a:buChar char="§"/>
            </a:pPr>
            <a:endParaRPr lang="it-IT" sz="1600" dirty="0">
              <a:latin typeface="DM Sans Medium"/>
            </a:endParaRPr>
          </a:p>
          <a:p>
            <a:pPr>
              <a:lnSpc>
                <a:spcPts val="1800"/>
              </a:lnSpc>
            </a:pPr>
            <a:r>
              <a:rPr lang="it-IT" sz="1600" dirty="0">
                <a:solidFill>
                  <a:srgbClr val="0D0D0D"/>
                </a:solidFill>
                <a:latin typeface="DM Sans Medium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12277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D4364AE-13A5-B817-78E4-3DC2D8CC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199586" cy="966952"/>
          </a:xfrm>
        </p:spPr>
        <p:txBody>
          <a:bodyPr/>
          <a:lstStyle/>
          <a:p>
            <a:r>
              <a:rPr lang="it-IT" sz="4500" dirty="0" err="1"/>
              <a:t>Attributes</a:t>
            </a:r>
            <a:r>
              <a:rPr lang="it-IT" sz="4500" dirty="0"/>
              <a:t> </a:t>
            </a:r>
            <a:r>
              <a:rPr lang="it-IT" sz="4500" dirty="0" err="1"/>
              <a:t>tree</a:t>
            </a:r>
            <a:endParaRPr lang="it-IT" sz="4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C43F31-A4BD-F627-61A0-42BF47E1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90" y="870400"/>
            <a:ext cx="10292220" cy="57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3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8F970-A0A3-1303-FA7B-370545F0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C16777B-6BAD-1938-62A0-6DE3EB1D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155302" cy="819806"/>
          </a:xfrm>
        </p:spPr>
        <p:txBody>
          <a:bodyPr/>
          <a:lstStyle/>
          <a:p>
            <a:r>
              <a:rPr lang="it-IT" sz="4500" dirty="0" err="1">
                <a:solidFill>
                  <a:schemeClr val="tx1"/>
                </a:solidFill>
              </a:rPr>
              <a:t>Refinement</a:t>
            </a:r>
            <a:r>
              <a:rPr lang="it-IT" sz="4500" dirty="0">
                <a:solidFill>
                  <a:schemeClr val="tx1"/>
                </a:solidFill>
              </a:rPr>
              <a:t> of the </a:t>
            </a:r>
            <a:r>
              <a:rPr lang="it-IT" sz="4500" dirty="0" err="1">
                <a:solidFill>
                  <a:schemeClr val="tx1"/>
                </a:solidFill>
              </a:rPr>
              <a:t>tree</a:t>
            </a:r>
            <a:endParaRPr lang="it-IT" sz="4500" dirty="0">
              <a:solidFill>
                <a:schemeClr val="tx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64BB6A-3998-403D-6907-92C05EA52AA4}"/>
              </a:ext>
            </a:extLst>
          </p:cNvPr>
          <p:cNvSpPr txBox="1"/>
          <p:nvPr/>
        </p:nvSpPr>
        <p:spPr>
          <a:xfrm>
            <a:off x="843280" y="1166842"/>
            <a:ext cx="1050544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/>
              </a:rPr>
              <a:t>In the following list we have reported all the operations performed to reduce the attribute tree:</a:t>
            </a:r>
          </a:p>
          <a:p>
            <a:endParaRPr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elements considered irrelevant for the analysis have been eliminated. For example, nodes related to </a:t>
            </a:r>
            <a:r>
              <a:rPr lang="it-IT" sz="1600" b="1" dirty="0"/>
              <a:t>MANAGER</a:t>
            </a:r>
            <a:r>
              <a:rPr lang="it-IT" sz="1600" dirty="0"/>
              <a:t>, </a:t>
            </a:r>
            <a:r>
              <a:rPr lang="it-IT" sz="1600" b="1" dirty="0"/>
              <a:t>CHIEF</a:t>
            </a:r>
            <a:r>
              <a:rPr lang="it-IT" sz="1600" dirty="0"/>
              <a:t>, </a:t>
            </a:r>
            <a:r>
              <a:rPr lang="it-IT" sz="1600" b="1" dirty="0"/>
              <a:t>SHIPPERS </a:t>
            </a:r>
            <a:r>
              <a:rPr lang="it-IT" sz="1600" dirty="0"/>
              <a:t>and </a:t>
            </a:r>
            <a:r>
              <a:rPr lang="it-IT" sz="1600" b="1" dirty="0"/>
              <a:t>SUPPLIERS</a:t>
            </a:r>
            <a:r>
              <a:rPr lang="en-US" sz="1600" dirty="0"/>
              <a:t>, as well as some attributes of </a:t>
            </a:r>
            <a:r>
              <a:rPr lang="it-IT" sz="1600" b="1" dirty="0"/>
              <a:t>PRODUCTS</a:t>
            </a:r>
            <a:r>
              <a:rPr lang="it-IT" sz="1600" dirty="0"/>
              <a:t>, </a:t>
            </a:r>
            <a:r>
              <a:rPr lang="it-IT" sz="1600" b="1" dirty="0"/>
              <a:t>CUSTOMERS</a:t>
            </a:r>
            <a:r>
              <a:rPr lang="it-IT" sz="1600" dirty="0"/>
              <a:t>, </a:t>
            </a:r>
            <a:r>
              <a:rPr lang="it-IT" sz="1600" b="1" dirty="0"/>
              <a:t>CATEGORIES</a:t>
            </a:r>
            <a:r>
              <a:rPr lang="it-IT" sz="1600" dirty="0"/>
              <a:t>, </a:t>
            </a:r>
            <a:r>
              <a:rPr lang="it-IT" sz="1600" b="1" dirty="0"/>
              <a:t>ORDERS </a:t>
            </a:r>
            <a:r>
              <a:rPr lang="it-IT" sz="1600" dirty="0"/>
              <a:t>and </a:t>
            </a:r>
            <a:r>
              <a:rPr lang="it-IT" sz="1600" b="1" dirty="0"/>
              <a:t>EMPLOYEES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M Sans"/>
              </a:rPr>
              <a:t>The </a:t>
            </a:r>
            <a:r>
              <a:rPr lang="en-US" sz="1600" b="1" dirty="0" err="1">
                <a:latin typeface="DM Sans"/>
              </a:rPr>
              <a:t>CategoryName</a:t>
            </a:r>
            <a:r>
              <a:rPr lang="en-US" sz="1600" dirty="0">
                <a:latin typeface="DM Sans"/>
              </a:rPr>
              <a:t> node has been </a:t>
            </a:r>
            <a:r>
              <a:rPr lang="en-US" sz="1600" b="1" dirty="0">
                <a:latin typeface="DM Sans"/>
              </a:rPr>
              <a:t>grafted</a:t>
            </a:r>
            <a:r>
              <a:rPr lang="en-US" sz="1600" dirty="0">
                <a:latin typeface="DM Sans"/>
              </a:rPr>
              <a:t> to </a:t>
            </a:r>
            <a:r>
              <a:rPr lang="en-US" sz="1600" b="1" dirty="0" err="1">
                <a:latin typeface="DM Sans"/>
              </a:rPr>
              <a:t>CategoryID</a:t>
            </a:r>
            <a:endParaRPr lang="en-US" sz="1600" b="1" dirty="0"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 dirty="0">
              <a:solidFill>
                <a:srgbClr val="FF0000"/>
              </a:solidFill>
              <a:latin typeface="DM Sans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DM Sans"/>
              </a:rPr>
              <a:t>Functional dependencies have been </a:t>
            </a:r>
            <a:r>
              <a:rPr lang="en-US" sz="1600" b="1" dirty="0">
                <a:solidFill>
                  <a:schemeClr val="tx1"/>
                </a:solidFill>
                <a:latin typeface="DM Sans"/>
              </a:rPr>
              <a:t>eliminated</a:t>
            </a:r>
            <a:r>
              <a:rPr lang="en-US" sz="1600" dirty="0">
                <a:solidFill>
                  <a:schemeClr val="tx1"/>
                </a:solidFill>
                <a:latin typeface="DM Sans"/>
              </a:rPr>
              <a:t>: </a:t>
            </a:r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r>
              <a:rPr lang="it-IT" sz="1600" b="1" dirty="0" err="1">
                <a:solidFill>
                  <a:schemeClr val="tx1"/>
                </a:solidFill>
                <a:latin typeface="DM Sans"/>
              </a:rPr>
              <a:t>OrderID</a:t>
            </a:r>
            <a:r>
              <a:rPr lang="it-IT" sz="1600" b="1" dirty="0">
                <a:solidFill>
                  <a:schemeClr val="tx1"/>
                </a:solidFill>
                <a:latin typeface="DM Sans"/>
              </a:rPr>
              <a:t> -&gt; </a:t>
            </a:r>
            <a:r>
              <a:rPr lang="it-IT" sz="1600" b="1" dirty="0" err="1">
                <a:solidFill>
                  <a:schemeClr val="tx1"/>
                </a:solidFill>
                <a:latin typeface="DM Sans"/>
              </a:rPr>
              <a:t>CustomersID</a:t>
            </a:r>
            <a:endParaRPr lang="en-US" sz="1600" b="1" dirty="0">
              <a:solidFill>
                <a:schemeClr val="tx1"/>
              </a:solidFill>
              <a:latin typeface="DM Sans"/>
            </a:endParaRPr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r>
              <a:rPr lang="it-IT" sz="1600" b="1" dirty="0" err="1">
                <a:solidFill>
                  <a:schemeClr val="tx1"/>
                </a:solidFill>
                <a:latin typeface="DM Sans"/>
              </a:rPr>
              <a:t>OrderID</a:t>
            </a:r>
            <a:r>
              <a:rPr lang="it-IT" sz="1600" b="1" dirty="0">
                <a:solidFill>
                  <a:schemeClr val="tx1"/>
                </a:solidFill>
                <a:latin typeface="DM Sans"/>
              </a:rPr>
              <a:t> -&gt; </a:t>
            </a:r>
            <a:r>
              <a:rPr lang="it-IT" sz="1600" b="1" dirty="0" err="1">
                <a:solidFill>
                  <a:schemeClr val="tx1"/>
                </a:solidFill>
                <a:latin typeface="DM Sans"/>
              </a:rPr>
              <a:t>EmployeesID</a:t>
            </a:r>
            <a:r>
              <a:rPr lang="it-IT" sz="1600" b="1" dirty="0">
                <a:solidFill>
                  <a:schemeClr val="tx1"/>
                </a:solidFill>
                <a:latin typeface="DM Sans"/>
              </a:rPr>
              <a:t> </a:t>
            </a:r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r>
              <a:rPr lang="it-IT" sz="1600" b="1" dirty="0" err="1">
                <a:solidFill>
                  <a:schemeClr val="tx1"/>
                </a:solidFill>
                <a:latin typeface="DM Sans"/>
              </a:rPr>
              <a:t>OrderID</a:t>
            </a:r>
            <a:r>
              <a:rPr lang="it-IT" sz="1600" b="1" dirty="0">
                <a:solidFill>
                  <a:schemeClr val="tx1"/>
                </a:solidFill>
                <a:latin typeface="DM Sans"/>
              </a:rPr>
              <a:t> -&gt; </a:t>
            </a:r>
            <a:r>
              <a:rPr lang="it-IT" sz="1600" b="1" dirty="0" err="1">
                <a:solidFill>
                  <a:schemeClr val="tx1"/>
                </a:solidFill>
                <a:latin typeface="DM Sans"/>
              </a:rPr>
              <a:t>OrderDate</a:t>
            </a:r>
            <a:endParaRPr lang="en-US" sz="1600" b="1" dirty="0">
              <a:solidFill>
                <a:schemeClr val="tx1"/>
              </a:solidFill>
              <a:latin typeface="DM Sans"/>
            </a:endParaRPr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r>
              <a:rPr lang="it-IT" sz="1600" b="1" dirty="0" err="1">
                <a:solidFill>
                  <a:schemeClr val="tx1"/>
                </a:solidFill>
                <a:latin typeface="DM Sans"/>
              </a:rPr>
              <a:t>OrderID</a:t>
            </a:r>
            <a:r>
              <a:rPr lang="it-IT" sz="1600" b="1" dirty="0">
                <a:solidFill>
                  <a:schemeClr val="tx1"/>
                </a:solidFill>
                <a:latin typeface="DM Sans"/>
              </a:rPr>
              <a:t> -&gt; </a:t>
            </a:r>
            <a:r>
              <a:rPr lang="it-IT" sz="1600" b="1" dirty="0" err="1">
                <a:solidFill>
                  <a:schemeClr val="tx1"/>
                </a:solidFill>
                <a:latin typeface="DM Sans"/>
              </a:rPr>
              <a:t>ShippedDate</a:t>
            </a:r>
            <a:endParaRPr lang="it-IT" b="1" dirty="0">
              <a:solidFill>
                <a:schemeClr val="tx1"/>
              </a:solidFill>
            </a:endParaRPr>
          </a:p>
          <a:p>
            <a:pPr marL="742950" lvl="1" indent="-285750">
              <a:buFont typeface="Courier New,monospace" panose="020B0604020202020204" pitchFamily="34" charset="0"/>
              <a:buChar char="o"/>
            </a:pPr>
            <a:endParaRPr lang="it-IT" sz="1600" dirty="0">
              <a:solidFill>
                <a:srgbClr val="FF0000"/>
              </a:solidFill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DM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M Sans"/>
              </a:rPr>
              <a:t>The </a:t>
            </a:r>
            <a:r>
              <a:rPr lang="en-US" sz="1600" b="1" dirty="0" err="1">
                <a:latin typeface="DM Sans"/>
              </a:rPr>
              <a:t>BirthDate</a:t>
            </a:r>
            <a:r>
              <a:rPr lang="en-US" sz="1600" dirty="0">
                <a:latin typeface="DM Sans"/>
              </a:rPr>
              <a:t> and </a:t>
            </a:r>
            <a:r>
              <a:rPr lang="en-US" sz="1600" b="1" dirty="0" err="1">
                <a:latin typeface="DM Sans"/>
              </a:rPr>
              <a:t>OrderDate</a:t>
            </a:r>
            <a:r>
              <a:rPr lang="en-US" sz="1600" dirty="0">
                <a:latin typeface="DM Sans"/>
              </a:rPr>
              <a:t> nodes have been </a:t>
            </a:r>
            <a:r>
              <a:rPr lang="en-US" sz="1600" b="1" dirty="0">
                <a:latin typeface="DM Sans"/>
              </a:rPr>
              <a:t>reified</a:t>
            </a:r>
            <a:r>
              <a:rPr lang="en-US" sz="1600" dirty="0">
                <a:latin typeface="DM Sans"/>
              </a:rPr>
              <a:t> to clarify their hierarchy</a:t>
            </a:r>
          </a:p>
          <a:p>
            <a:pPr marL="1200150" lvl="2" indent="-285750">
              <a:buFont typeface="Courier New" panose="020B0604020202020204" pitchFamily="34" charset="0"/>
              <a:buChar char="o"/>
            </a:pPr>
            <a:endParaRPr lang="it-IT" sz="1600" dirty="0">
              <a:solidFill>
                <a:srgbClr val="FF0000"/>
              </a:solidFill>
              <a:latin typeface="DM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2776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Simple Light">
      <a:dk1>
        <a:srgbClr val="0D0D0D"/>
      </a:dk1>
      <a:lt1>
        <a:srgbClr val="E9E5DF"/>
      </a:lt1>
      <a:dk2>
        <a:srgbClr val="B3D8EA"/>
      </a:dk2>
      <a:lt2>
        <a:srgbClr val="85D3F2"/>
      </a:lt2>
      <a:accent1>
        <a:srgbClr val="7292F2"/>
      </a:accent1>
      <a:accent2>
        <a:srgbClr val="3D66F3"/>
      </a:accent2>
      <a:accent3>
        <a:srgbClr val="284BF6"/>
      </a:accent3>
      <a:accent4>
        <a:srgbClr val="FFFFFF"/>
      </a:accent4>
      <a:accent5>
        <a:srgbClr val="FFFFFF"/>
      </a:accent5>
      <a:accent6>
        <a:srgbClr val="FFFFFF"/>
      </a:accent6>
      <a:hlink>
        <a:srgbClr val="0D0D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CC226AF6-20BD-490B-93B5-157B4EDB5A3D}" vid="{BFC3021F-7258-44DC-8596-A9079F1468DD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3</TotalTime>
  <Words>488</Words>
  <Application>Microsoft Office PowerPoint</Application>
  <PresentationFormat>Widescreen</PresentationFormat>
  <Paragraphs>125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12</vt:i4>
      </vt:variant>
    </vt:vector>
  </HeadingPairs>
  <TitlesOfParts>
    <vt:vector size="29" baseType="lpstr">
      <vt:lpstr>Aptos</vt:lpstr>
      <vt:lpstr>Arial</vt:lpstr>
      <vt:lpstr>Arial,Sans-Serif</vt:lpstr>
      <vt:lpstr>Bebas Neue</vt:lpstr>
      <vt:lpstr>Courier New</vt:lpstr>
      <vt:lpstr>Courier New,monospace</vt:lpstr>
      <vt:lpstr>DM Sans</vt:lpstr>
      <vt:lpstr>DM Sans Medium</vt:lpstr>
      <vt:lpstr>Nunito Light</vt:lpstr>
      <vt:lpstr>Open Sans</vt:lpstr>
      <vt:lpstr>Proxima Nova</vt:lpstr>
      <vt:lpstr>PT Sans</vt:lpstr>
      <vt:lpstr>Raleway</vt:lpstr>
      <vt:lpstr>Roboto</vt:lpstr>
      <vt:lpstr>Wingdings</vt:lpstr>
      <vt:lpstr>Tema1</vt:lpstr>
      <vt:lpstr>Slidesgo Final Pages</vt:lpstr>
      <vt:lpstr>DWH Assignment A.A. 2024/2025</vt:lpstr>
      <vt:lpstr>Preliminary Overview</vt:lpstr>
      <vt:lpstr>Reverse engineering</vt:lpstr>
      <vt:lpstr>Optional attributes- Example</vt:lpstr>
      <vt:lpstr>Cyclical relationship</vt:lpstr>
      <vt:lpstr>Final ER model </vt:lpstr>
      <vt:lpstr>Attributes tree</vt:lpstr>
      <vt:lpstr>Attributes tree</vt:lpstr>
      <vt:lpstr>Refinement of the tree</vt:lpstr>
      <vt:lpstr>Presentazione standard di PowerPoint</vt:lpstr>
      <vt:lpstr>Measures analysis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Esercitazione Data Warehouse  A.A. 2024/2025</dc:title>
  <dc:creator>CIOTTI NICCOLÒ</dc:creator>
  <cp:lastModifiedBy>TICCHIARELLI DAVIDE</cp:lastModifiedBy>
  <cp:revision>25</cp:revision>
  <dcterms:created xsi:type="dcterms:W3CDTF">2025-04-01T09:11:35Z</dcterms:created>
  <dcterms:modified xsi:type="dcterms:W3CDTF">2025-04-05T09:59:21Z</dcterms:modified>
</cp:coreProperties>
</file>